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18" autoAdjust="0"/>
    <p:restoredTop sz="94660"/>
  </p:normalViewPr>
  <p:slideViewPr>
    <p:cSldViewPr>
      <p:cViewPr varScale="1">
        <p:scale>
          <a:sx n="74" d="100"/>
          <a:sy n="74" d="100"/>
        </p:scale>
        <p:origin x="-10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65FEA0-5CF7-4973-ACC0-AC7132B17938}" type="doc">
      <dgm:prSet loTypeId="urn:microsoft.com/office/officeart/2005/8/layout/cycle7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MY"/>
        </a:p>
      </dgm:t>
    </dgm:pt>
    <dgm:pt modelId="{58178F97-5D7E-4353-BE6D-B5AEFFF4601B}">
      <dgm:prSet phldrT="[Text]"/>
      <dgm:spPr/>
      <dgm:t>
        <a:bodyPr/>
        <a:lstStyle/>
        <a:p>
          <a:r>
            <a:rPr lang="en-US" dirty="0" smtClean="0"/>
            <a:t>GETTING STARTED</a:t>
          </a:r>
          <a:endParaRPr lang="en-MY" dirty="0"/>
        </a:p>
      </dgm:t>
    </dgm:pt>
    <dgm:pt modelId="{09E9D0CC-49D2-40FB-8AA5-985FE2441144}" type="parTrans" cxnId="{03B16503-E2C0-4802-A583-659271D9FD78}">
      <dgm:prSet/>
      <dgm:spPr/>
      <dgm:t>
        <a:bodyPr/>
        <a:lstStyle/>
        <a:p>
          <a:endParaRPr lang="en-MY"/>
        </a:p>
      </dgm:t>
    </dgm:pt>
    <dgm:pt modelId="{487AC0D6-3B01-4EDC-8C1E-A7EC34B869B2}" type="sibTrans" cxnId="{03B16503-E2C0-4802-A583-659271D9FD78}">
      <dgm:prSet/>
      <dgm:spPr/>
      <dgm:t>
        <a:bodyPr/>
        <a:lstStyle/>
        <a:p>
          <a:endParaRPr lang="en-MY"/>
        </a:p>
      </dgm:t>
    </dgm:pt>
    <dgm:pt modelId="{B7A9A67F-45FA-4370-A45A-3CEBE2CA8F17}">
      <dgm:prSet phldrT="[Text]"/>
      <dgm:spPr/>
      <dgm:t>
        <a:bodyPr/>
        <a:lstStyle/>
        <a:p>
          <a:r>
            <a:rPr lang="en-US" dirty="0" smtClean="0"/>
            <a:t>PLANNING AND DRAFTING</a:t>
          </a:r>
          <a:endParaRPr lang="en-MY" dirty="0"/>
        </a:p>
      </dgm:t>
    </dgm:pt>
    <dgm:pt modelId="{FF59F50A-9D48-4D15-84A3-3AEAFDDC327B}" type="parTrans" cxnId="{9170A22A-06CA-484C-A95C-3E1036F9136A}">
      <dgm:prSet/>
      <dgm:spPr/>
      <dgm:t>
        <a:bodyPr/>
        <a:lstStyle/>
        <a:p>
          <a:endParaRPr lang="en-MY"/>
        </a:p>
      </dgm:t>
    </dgm:pt>
    <dgm:pt modelId="{C499C757-F8D2-4DDB-A434-92F8427E3897}" type="sibTrans" cxnId="{9170A22A-06CA-484C-A95C-3E1036F9136A}">
      <dgm:prSet/>
      <dgm:spPr/>
      <dgm:t>
        <a:bodyPr/>
        <a:lstStyle/>
        <a:p>
          <a:endParaRPr lang="en-MY"/>
        </a:p>
      </dgm:t>
    </dgm:pt>
    <dgm:pt modelId="{78774F26-D69E-48A8-84E2-98C666BFF356}">
      <dgm:prSet phldrT="[Text]"/>
      <dgm:spPr/>
      <dgm:t>
        <a:bodyPr/>
        <a:lstStyle/>
        <a:p>
          <a:r>
            <a:rPr lang="en-US" dirty="0" smtClean="0"/>
            <a:t>REVISING</a:t>
          </a:r>
          <a:endParaRPr lang="en-MY" dirty="0"/>
        </a:p>
      </dgm:t>
    </dgm:pt>
    <dgm:pt modelId="{FFA1EEAE-C65F-462E-8357-D38880F1F20A}" type="parTrans" cxnId="{06E38143-A834-4943-9B1B-EB131D850D65}">
      <dgm:prSet/>
      <dgm:spPr/>
      <dgm:t>
        <a:bodyPr/>
        <a:lstStyle/>
        <a:p>
          <a:endParaRPr lang="en-MY"/>
        </a:p>
      </dgm:t>
    </dgm:pt>
    <dgm:pt modelId="{F439D2D0-F9E6-49A7-AC88-757C2AFCD6E8}" type="sibTrans" cxnId="{06E38143-A834-4943-9B1B-EB131D850D65}">
      <dgm:prSet/>
      <dgm:spPr/>
      <dgm:t>
        <a:bodyPr/>
        <a:lstStyle/>
        <a:p>
          <a:endParaRPr lang="en-MY"/>
        </a:p>
      </dgm:t>
    </dgm:pt>
    <dgm:pt modelId="{E5A0F966-E290-4DCC-9C3B-FBC6375DB645}">
      <dgm:prSet phldrT="[Text]"/>
      <dgm:spPr/>
      <dgm:t>
        <a:bodyPr/>
        <a:lstStyle/>
        <a:p>
          <a:r>
            <a:rPr lang="en-US" dirty="0" smtClean="0"/>
            <a:t>PROOFREADING</a:t>
          </a:r>
          <a:endParaRPr lang="en-MY" dirty="0"/>
        </a:p>
      </dgm:t>
    </dgm:pt>
    <dgm:pt modelId="{4092AD1F-148C-4AE3-8465-9014EAAF0FAC}" type="parTrans" cxnId="{4253B268-FFA2-4ABD-90F0-98580547D04D}">
      <dgm:prSet/>
      <dgm:spPr/>
      <dgm:t>
        <a:bodyPr/>
        <a:lstStyle/>
        <a:p>
          <a:endParaRPr lang="en-MY"/>
        </a:p>
      </dgm:t>
    </dgm:pt>
    <dgm:pt modelId="{8A4D9BFB-EBA1-4967-8FA4-1E6769EBC797}" type="sibTrans" cxnId="{4253B268-FFA2-4ABD-90F0-98580547D04D}">
      <dgm:prSet/>
      <dgm:spPr/>
      <dgm:t>
        <a:bodyPr/>
        <a:lstStyle/>
        <a:p>
          <a:endParaRPr lang="en-MY"/>
        </a:p>
      </dgm:t>
    </dgm:pt>
    <dgm:pt modelId="{51327B7A-7874-48B2-A01E-4C09DC5D1593}">
      <dgm:prSet phldrT="[Text]"/>
      <dgm:spPr/>
      <dgm:t>
        <a:bodyPr/>
        <a:lstStyle/>
        <a:p>
          <a:r>
            <a:rPr lang="en-US" dirty="0" smtClean="0"/>
            <a:t>PUBLISING</a:t>
          </a:r>
          <a:endParaRPr lang="en-MY" dirty="0"/>
        </a:p>
      </dgm:t>
    </dgm:pt>
    <dgm:pt modelId="{043BAE14-C235-4DF7-8A49-21E0C078028A}" type="parTrans" cxnId="{787B8EDF-E8B7-47BB-95FC-06AD5A9382AD}">
      <dgm:prSet/>
      <dgm:spPr/>
      <dgm:t>
        <a:bodyPr/>
        <a:lstStyle/>
        <a:p>
          <a:endParaRPr lang="en-MY"/>
        </a:p>
      </dgm:t>
    </dgm:pt>
    <dgm:pt modelId="{917EDE80-82D3-4AF2-B73C-5B89F7C66B74}" type="sibTrans" cxnId="{787B8EDF-E8B7-47BB-95FC-06AD5A9382AD}">
      <dgm:prSet/>
      <dgm:spPr/>
      <dgm:t>
        <a:bodyPr/>
        <a:lstStyle/>
        <a:p>
          <a:endParaRPr lang="en-MY"/>
        </a:p>
      </dgm:t>
    </dgm:pt>
    <dgm:pt modelId="{6D50CB72-0817-4B43-BC62-3E54DEF77F9E}" type="pres">
      <dgm:prSet presAssocID="{2065FEA0-5CF7-4973-ACC0-AC7132B1793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D80ECD9E-D591-421C-AD90-7044440C1235}" type="pres">
      <dgm:prSet presAssocID="{58178F97-5D7E-4353-BE6D-B5AEFFF4601B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CFE6CB59-CD8C-406C-A583-9E6E35D31A26}" type="pres">
      <dgm:prSet presAssocID="{487AC0D6-3B01-4EDC-8C1E-A7EC34B869B2}" presName="sibTrans" presStyleLbl="sibTrans2D1" presStyleIdx="0" presStyleCnt="5"/>
      <dgm:spPr/>
      <dgm:t>
        <a:bodyPr/>
        <a:lstStyle/>
        <a:p>
          <a:endParaRPr lang="en-MY"/>
        </a:p>
      </dgm:t>
    </dgm:pt>
    <dgm:pt modelId="{CB8F9F47-1084-420B-91A7-631CC62441C1}" type="pres">
      <dgm:prSet presAssocID="{487AC0D6-3B01-4EDC-8C1E-A7EC34B869B2}" presName="connectorText" presStyleLbl="sibTrans2D1" presStyleIdx="0" presStyleCnt="5"/>
      <dgm:spPr/>
      <dgm:t>
        <a:bodyPr/>
        <a:lstStyle/>
        <a:p>
          <a:endParaRPr lang="en-MY"/>
        </a:p>
      </dgm:t>
    </dgm:pt>
    <dgm:pt modelId="{31AFE3D3-26DE-45A3-B3A5-473A29879D3C}" type="pres">
      <dgm:prSet presAssocID="{B7A9A67F-45FA-4370-A45A-3CEBE2CA8F1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EAC6B604-FE18-4845-9670-841363569919}" type="pres">
      <dgm:prSet presAssocID="{C499C757-F8D2-4DDB-A434-92F8427E3897}" presName="sibTrans" presStyleLbl="sibTrans2D1" presStyleIdx="1" presStyleCnt="5"/>
      <dgm:spPr/>
      <dgm:t>
        <a:bodyPr/>
        <a:lstStyle/>
        <a:p>
          <a:endParaRPr lang="en-MY"/>
        </a:p>
      </dgm:t>
    </dgm:pt>
    <dgm:pt modelId="{FD632E34-63F9-4E8A-AF90-2467F4AB55A1}" type="pres">
      <dgm:prSet presAssocID="{C499C757-F8D2-4DDB-A434-92F8427E3897}" presName="connectorText" presStyleLbl="sibTrans2D1" presStyleIdx="1" presStyleCnt="5"/>
      <dgm:spPr/>
      <dgm:t>
        <a:bodyPr/>
        <a:lstStyle/>
        <a:p>
          <a:endParaRPr lang="en-MY"/>
        </a:p>
      </dgm:t>
    </dgm:pt>
    <dgm:pt modelId="{14D4C12B-40B2-4CF0-BD16-55CA165AB048}" type="pres">
      <dgm:prSet presAssocID="{78774F26-D69E-48A8-84E2-98C666BFF35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6DC1CAA1-43A8-4A32-9A14-1E2E2E1B5A4B}" type="pres">
      <dgm:prSet presAssocID="{F439D2D0-F9E6-49A7-AC88-757C2AFCD6E8}" presName="sibTrans" presStyleLbl="sibTrans2D1" presStyleIdx="2" presStyleCnt="5"/>
      <dgm:spPr/>
      <dgm:t>
        <a:bodyPr/>
        <a:lstStyle/>
        <a:p>
          <a:endParaRPr lang="en-MY"/>
        </a:p>
      </dgm:t>
    </dgm:pt>
    <dgm:pt modelId="{D4E6035F-58C8-466B-B6B5-CA77FE45E88F}" type="pres">
      <dgm:prSet presAssocID="{F439D2D0-F9E6-49A7-AC88-757C2AFCD6E8}" presName="connectorText" presStyleLbl="sibTrans2D1" presStyleIdx="2" presStyleCnt="5"/>
      <dgm:spPr/>
      <dgm:t>
        <a:bodyPr/>
        <a:lstStyle/>
        <a:p>
          <a:endParaRPr lang="en-MY"/>
        </a:p>
      </dgm:t>
    </dgm:pt>
    <dgm:pt modelId="{97020FBF-ABA6-4274-B2CE-AB1833CD76CD}" type="pres">
      <dgm:prSet presAssocID="{E5A0F966-E290-4DCC-9C3B-FBC6375DB64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2B1B9023-89C1-4FDD-9BEA-2936687BF1F8}" type="pres">
      <dgm:prSet presAssocID="{8A4D9BFB-EBA1-4967-8FA4-1E6769EBC797}" presName="sibTrans" presStyleLbl="sibTrans2D1" presStyleIdx="3" presStyleCnt="5"/>
      <dgm:spPr/>
      <dgm:t>
        <a:bodyPr/>
        <a:lstStyle/>
        <a:p>
          <a:endParaRPr lang="en-MY"/>
        </a:p>
      </dgm:t>
    </dgm:pt>
    <dgm:pt modelId="{FDC5814D-7B5B-4905-AE7D-C8C5ACE1DEB1}" type="pres">
      <dgm:prSet presAssocID="{8A4D9BFB-EBA1-4967-8FA4-1E6769EBC797}" presName="connectorText" presStyleLbl="sibTrans2D1" presStyleIdx="3" presStyleCnt="5"/>
      <dgm:spPr/>
      <dgm:t>
        <a:bodyPr/>
        <a:lstStyle/>
        <a:p>
          <a:endParaRPr lang="en-MY"/>
        </a:p>
      </dgm:t>
    </dgm:pt>
    <dgm:pt modelId="{E4E9CB31-F334-4C35-8F5F-5CE7DFB08A8A}" type="pres">
      <dgm:prSet presAssocID="{51327B7A-7874-48B2-A01E-4C09DC5D159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189953A9-D6D1-4A92-BEC1-8E22FA46C849}" type="pres">
      <dgm:prSet presAssocID="{917EDE80-82D3-4AF2-B73C-5B89F7C66B74}" presName="sibTrans" presStyleLbl="sibTrans2D1" presStyleIdx="4" presStyleCnt="5"/>
      <dgm:spPr/>
      <dgm:t>
        <a:bodyPr/>
        <a:lstStyle/>
        <a:p>
          <a:endParaRPr lang="en-MY"/>
        </a:p>
      </dgm:t>
    </dgm:pt>
    <dgm:pt modelId="{B1B79F9A-3FF4-4749-A853-96BD77F02F8B}" type="pres">
      <dgm:prSet presAssocID="{917EDE80-82D3-4AF2-B73C-5B89F7C66B74}" presName="connectorText" presStyleLbl="sibTrans2D1" presStyleIdx="4" presStyleCnt="5"/>
      <dgm:spPr/>
      <dgm:t>
        <a:bodyPr/>
        <a:lstStyle/>
        <a:p>
          <a:endParaRPr lang="en-MY"/>
        </a:p>
      </dgm:t>
    </dgm:pt>
  </dgm:ptLst>
  <dgm:cxnLst>
    <dgm:cxn modelId="{5FCFA292-B901-4EBF-A765-516671BA0B0D}" type="presOf" srcId="{C499C757-F8D2-4DDB-A434-92F8427E3897}" destId="{FD632E34-63F9-4E8A-AF90-2467F4AB55A1}" srcOrd="1" destOrd="0" presId="urn:microsoft.com/office/officeart/2005/8/layout/cycle7"/>
    <dgm:cxn modelId="{3DF36E49-3F03-4589-98F9-3C5A5832B69D}" type="presOf" srcId="{917EDE80-82D3-4AF2-B73C-5B89F7C66B74}" destId="{189953A9-D6D1-4A92-BEC1-8E22FA46C849}" srcOrd="0" destOrd="0" presId="urn:microsoft.com/office/officeart/2005/8/layout/cycle7"/>
    <dgm:cxn modelId="{502DD5AB-ACC5-4445-BD56-D5C9E3C17CC8}" type="presOf" srcId="{F439D2D0-F9E6-49A7-AC88-757C2AFCD6E8}" destId="{6DC1CAA1-43A8-4A32-9A14-1E2E2E1B5A4B}" srcOrd="0" destOrd="0" presId="urn:microsoft.com/office/officeart/2005/8/layout/cycle7"/>
    <dgm:cxn modelId="{06E38143-A834-4943-9B1B-EB131D850D65}" srcId="{2065FEA0-5CF7-4973-ACC0-AC7132B17938}" destId="{78774F26-D69E-48A8-84E2-98C666BFF356}" srcOrd="2" destOrd="0" parTransId="{FFA1EEAE-C65F-462E-8357-D38880F1F20A}" sibTransId="{F439D2D0-F9E6-49A7-AC88-757C2AFCD6E8}"/>
    <dgm:cxn modelId="{AB17F420-2A57-47DF-8C48-CA0EC5273108}" type="presOf" srcId="{8A4D9BFB-EBA1-4967-8FA4-1E6769EBC797}" destId="{FDC5814D-7B5B-4905-AE7D-C8C5ACE1DEB1}" srcOrd="1" destOrd="0" presId="urn:microsoft.com/office/officeart/2005/8/layout/cycle7"/>
    <dgm:cxn modelId="{4253B268-FFA2-4ABD-90F0-98580547D04D}" srcId="{2065FEA0-5CF7-4973-ACC0-AC7132B17938}" destId="{E5A0F966-E290-4DCC-9C3B-FBC6375DB645}" srcOrd="3" destOrd="0" parTransId="{4092AD1F-148C-4AE3-8465-9014EAAF0FAC}" sibTransId="{8A4D9BFB-EBA1-4967-8FA4-1E6769EBC797}"/>
    <dgm:cxn modelId="{9170A22A-06CA-484C-A95C-3E1036F9136A}" srcId="{2065FEA0-5CF7-4973-ACC0-AC7132B17938}" destId="{B7A9A67F-45FA-4370-A45A-3CEBE2CA8F17}" srcOrd="1" destOrd="0" parTransId="{FF59F50A-9D48-4D15-84A3-3AEAFDDC327B}" sibTransId="{C499C757-F8D2-4DDB-A434-92F8427E3897}"/>
    <dgm:cxn modelId="{A70AAC9F-1A40-4470-936E-5D08F90E7272}" type="presOf" srcId="{51327B7A-7874-48B2-A01E-4C09DC5D1593}" destId="{E4E9CB31-F334-4C35-8F5F-5CE7DFB08A8A}" srcOrd="0" destOrd="0" presId="urn:microsoft.com/office/officeart/2005/8/layout/cycle7"/>
    <dgm:cxn modelId="{1FACEC35-014B-45DF-93AE-A8D2DDDFC26F}" type="presOf" srcId="{917EDE80-82D3-4AF2-B73C-5B89F7C66B74}" destId="{B1B79F9A-3FF4-4749-A853-96BD77F02F8B}" srcOrd="1" destOrd="0" presId="urn:microsoft.com/office/officeart/2005/8/layout/cycle7"/>
    <dgm:cxn modelId="{AF81E63C-135F-4B0B-9A62-74B9D277F8F0}" type="presOf" srcId="{487AC0D6-3B01-4EDC-8C1E-A7EC34B869B2}" destId="{CFE6CB59-CD8C-406C-A583-9E6E35D31A26}" srcOrd="0" destOrd="0" presId="urn:microsoft.com/office/officeart/2005/8/layout/cycle7"/>
    <dgm:cxn modelId="{13DE33D5-509B-40FC-805B-BE4BD05C2B0B}" type="presOf" srcId="{58178F97-5D7E-4353-BE6D-B5AEFFF4601B}" destId="{D80ECD9E-D591-421C-AD90-7044440C1235}" srcOrd="0" destOrd="0" presId="urn:microsoft.com/office/officeart/2005/8/layout/cycle7"/>
    <dgm:cxn modelId="{33F17133-F3AB-4F99-B733-B07A0BBA4F20}" type="presOf" srcId="{B7A9A67F-45FA-4370-A45A-3CEBE2CA8F17}" destId="{31AFE3D3-26DE-45A3-B3A5-473A29879D3C}" srcOrd="0" destOrd="0" presId="urn:microsoft.com/office/officeart/2005/8/layout/cycle7"/>
    <dgm:cxn modelId="{03B16503-E2C0-4802-A583-659271D9FD78}" srcId="{2065FEA0-5CF7-4973-ACC0-AC7132B17938}" destId="{58178F97-5D7E-4353-BE6D-B5AEFFF4601B}" srcOrd="0" destOrd="0" parTransId="{09E9D0CC-49D2-40FB-8AA5-985FE2441144}" sibTransId="{487AC0D6-3B01-4EDC-8C1E-A7EC34B869B2}"/>
    <dgm:cxn modelId="{0C482D8B-A8FB-45C1-A160-64AD16EA5057}" type="presOf" srcId="{78774F26-D69E-48A8-84E2-98C666BFF356}" destId="{14D4C12B-40B2-4CF0-BD16-55CA165AB048}" srcOrd="0" destOrd="0" presId="urn:microsoft.com/office/officeart/2005/8/layout/cycle7"/>
    <dgm:cxn modelId="{2942D215-23FA-4AB0-8923-15488A83A38A}" type="presOf" srcId="{F439D2D0-F9E6-49A7-AC88-757C2AFCD6E8}" destId="{D4E6035F-58C8-466B-B6B5-CA77FE45E88F}" srcOrd="1" destOrd="0" presId="urn:microsoft.com/office/officeart/2005/8/layout/cycle7"/>
    <dgm:cxn modelId="{071D1746-1018-40CE-8DDA-F3C290D96FED}" type="presOf" srcId="{E5A0F966-E290-4DCC-9C3B-FBC6375DB645}" destId="{97020FBF-ABA6-4274-B2CE-AB1833CD76CD}" srcOrd="0" destOrd="0" presId="urn:microsoft.com/office/officeart/2005/8/layout/cycle7"/>
    <dgm:cxn modelId="{76C2FB0E-CBD3-41F9-9277-F290CF5DDC6C}" type="presOf" srcId="{487AC0D6-3B01-4EDC-8C1E-A7EC34B869B2}" destId="{CB8F9F47-1084-420B-91A7-631CC62441C1}" srcOrd="1" destOrd="0" presId="urn:microsoft.com/office/officeart/2005/8/layout/cycle7"/>
    <dgm:cxn modelId="{AD534A4C-130C-4230-93CB-5A763EFB79C1}" type="presOf" srcId="{2065FEA0-5CF7-4973-ACC0-AC7132B17938}" destId="{6D50CB72-0817-4B43-BC62-3E54DEF77F9E}" srcOrd="0" destOrd="0" presId="urn:microsoft.com/office/officeart/2005/8/layout/cycle7"/>
    <dgm:cxn modelId="{FA06B9BC-14A6-405B-9BBD-504DFA7B9110}" type="presOf" srcId="{C499C757-F8D2-4DDB-A434-92F8427E3897}" destId="{EAC6B604-FE18-4845-9670-841363569919}" srcOrd="0" destOrd="0" presId="urn:microsoft.com/office/officeart/2005/8/layout/cycle7"/>
    <dgm:cxn modelId="{787B8EDF-E8B7-47BB-95FC-06AD5A9382AD}" srcId="{2065FEA0-5CF7-4973-ACC0-AC7132B17938}" destId="{51327B7A-7874-48B2-A01E-4C09DC5D1593}" srcOrd="4" destOrd="0" parTransId="{043BAE14-C235-4DF7-8A49-21E0C078028A}" sibTransId="{917EDE80-82D3-4AF2-B73C-5B89F7C66B74}"/>
    <dgm:cxn modelId="{7FB63191-840A-4E47-A30B-A02E55B7051E}" type="presOf" srcId="{8A4D9BFB-EBA1-4967-8FA4-1E6769EBC797}" destId="{2B1B9023-89C1-4FDD-9BEA-2936687BF1F8}" srcOrd="0" destOrd="0" presId="urn:microsoft.com/office/officeart/2005/8/layout/cycle7"/>
    <dgm:cxn modelId="{FD19E687-A2DE-40C0-96AC-84FB4376BA18}" type="presParOf" srcId="{6D50CB72-0817-4B43-BC62-3E54DEF77F9E}" destId="{D80ECD9E-D591-421C-AD90-7044440C1235}" srcOrd="0" destOrd="0" presId="urn:microsoft.com/office/officeart/2005/8/layout/cycle7"/>
    <dgm:cxn modelId="{2B9ABC38-CE60-4098-B361-8014BC7C1D9B}" type="presParOf" srcId="{6D50CB72-0817-4B43-BC62-3E54DEF77F9E}" destId="{CFE6CB59-CD8C-406C-A583-9E6E35D31A26}" srcOrd="1" destOrd="0" presId="urn:microsoft.com/office/officeart/2005/8/layout/cycle7"/>
    <dgm:cxn modelId="{E03AE07C-8A67-4AF3-822A-45D4B8B767BE}" type="presParOf" srcId="{CFE6CB59-CD8C-406C-A583-9E6E35D31A26}" destId="{CB8F9F47-1084-420B-91A7-631CC62441C1}" srcOrd="0" destOrd="0" presId="urn:microsoft.com/office/officeart/2005/8/layout/cycle7"/>
    <dgm:cxn modelId="{10536086-3BC8-48A9-ABBB-029287BDFE63}" type="presParOf" srcId="{6D50CB72-0817-4B43-BC62-3E54DEF77F9E}" destId="{31AFE3D3-26DE-45A3-B3A5-473A29879D3C}" srcOrd="2" destOrd="0" presId="urn:microsoft.com/office/officeart/2005/8/layout/cycle7"/>
    <dgm:cxn modelId="{2C0AFCEE-7700-4355-8E4F-C476ADB89F55}" type="presParOf" srcId="{6D50CB72-0817-4B43-BC62-3E54DEF77F9E}" destId="{EAC6B604-FE18-4845-9670-841363569919}" srcOrd="3" destOrd="0" presId="urn:microsoft.com/office/officeart/2005/8/layout/cycle7"/>
    <dgm:cxn modelId="{28096B1B-09A8-4EFB-AA5E-B0880B7C3D91}" type="presParOf" srcId="{EAC6B604-FE18-4845-9670-841363569919}" destId="{FD632E34-63F9-4E8A-AF90-2467F4AB55A1}" srcOrd="0" destOrd="0" presId="urn:microsoft.com/office/officeart/2005/8/layout/cycle7"/>
    <dgm:cxn modelId="{D07DC573-5896-4753-BF76-51A77427A849}" type="presParOf" srcId="{6D50CB72-0817-4B43-BC62-3E54DEF77F9E}" destId="{14D4C12B-40B2-4CF0-BD16-55CA165AB048}" srcOrd="4" destOrd="0" presId="urn:microsoft.com/office/officeart/2005/8/layout/cycle7"/>
    <dgm:cxn modelId="{8F0F3E7D-87B7-4A88-B1D5-31136E2240A2}" type="presParOf" srcId="{6D50CB72-0817-4B43-BC62-3E54DEF77F9E}" destId="{6DC1CAA1-43A8-4A32-9A14-1E2E2E1B5A4B}" srcOrd="5" destOrd="0" presId="urn:microsoft.com/office/officeart/2005/8/layout/cycle7"/>
    <dgm:cxn modelId="{5E8D2097-F965-4E3F-A26A-93539EC12CA2}" type="presParOf" srcId="{6DC1CAA1-43A8-4A32-9A14-1E2E2E1B5A4B}" destId="{D4E6035F-58C8-466B-B6B5-CA77FE45E88F}" srcOrd="0" destOrd="0" presId="urn:microsoft.com/office/officeart/2005/8/layout/cycle7"/>
    <dgm:cxn modelId="{0A09BE57-AB1C-49A0-ABF7-774FD216534D}" type="presParOf" srcId="{6D50CB72-0817-4B43-BC62-3E54DEF77F9E}" destId="{97020FBF-ABA6-4274-B2CE-AB1833CD76CD}" srcOrd="6" destOrd="0" presId="urn:microsoft.com/office/officeart/2005/8/layout/cycle7"/>
    <dgm:cxn modelId="{BFB698AE-E1E4-4976-8E76-B8B44D4F517F}" type="presParOf" srcId="{6D50CB72-0817-4B43-BC62-3E54DEF77F9E}" destId="{2B1B9023-89C1-4FDD-9BEA-2936687BF1F8}" srcOrd="7" destOrd="0" presId="urn:microsoft.com/office/officeart/2005/8/layout/cycle7"/>
    <dgm:cxn modelId="{62D57C67-5C5D-4149-B153-717076D248B9}" type="presParOf" srcId="{2B1B9023-89C1-4FDD-9BEA-2936687BF1F8}" destId="{FDC5814D-7B5B-4905-AE7D-C8C5ACE1DEB1}" srcOrd="0" destOrd="0" presId="urn:microsoft.com/office/officeart/2005/8/layout/cycle7"/>
    <dgm:cxn modelId="{C6FC5D7A-F063-4C83-8483-A1CBA02119C3}" type="presParOf" srcId="{6D50CB72-0817-4B43-BC62-3E54DEF77F9E}" destId="{E4E9CB31-F334-4C35-8F5F-5CE7DFB08A8A}" srcOrd="8" destOrd="0" presId="urn:microsoft.com/office/officeart/2005/8/layout/cycle7"/>
    <dgm:cxn modelId="{19928BBF-1A6E-4926-8AF4-4EE86A31E3D8}" type="presParOf" srcId="{6D50CB72-0817-4B43-BC62-3E54DEF77F9E}" destId="{189953A9-D6D1-4A92-BEC1-8E22FA46C849}" srcOrd="9" destOrd="0" presId="urn:microsoft.com/office/officeart/2005/8/layout/cycle7"/>
    <dgm:cxn modelId="{B377CACA-3F9F-4DC0-90C1-CE5D3E3E8868}" type="presParOf" srcId="{189953A9-D6D1-4A92-BEC1-8E22FA46C849}" destId="{B1B79F9A-3FF4-4749-A853-96BD77F02F8B}" srcOrd="0" destOrd="0" presId="urn:microsoft.com/office/officeart/2005/8/layout/cycle7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030B0C-D3C1-4C43-AC79-D69DA83356CC}" type="doc">
      <dgm:prSet loTypeId="urn:microsoft.com/office/officeart/2005/8/layout/radial3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MY"/>
        </a:p>
      </dgm:t>
    </dgm:pt>
    <dgm:pt modelId="{E1411831-4C35-416B-88AB-FFC6439A448F}">
      <dgm:prSet phldrT="[Text]"/>
      <dgm:spPr/>
      <dgm:t>
        <a:bodyPr/>
        <a:lstStyle/>
        <a:p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KNOW THE PURPOSE OF YOUR WRITING</a:t>
          </a:r>
        </a:p>
        <a:p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(WHY AM I WRITE?)</a:t>
          </a:r>
          <a:endParaRPr lang="en-MY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1EDE6CF-FF53-47A7-A8E1-81E528F747B6}" type="parTrans" cxnId="{0FA34EA5-3668-4F33-AFF3-AC9447D6E98B}">
      <dgm:prSet/>
      <dgm:spPr/>
      <dgm:t>
        <a:bodyPr/>
        <a:lstStyle/>
        <a:p>
          <a:endParaRPr lang="en-MY"/>
        </a:p>
      </dgm:t>
    </dgm:pt>
    <dgm:pt modelId="{038A5D19-C97A-40AA-81BF-4808180F0926}" type="sibTrans" cxnId="{0FA34EA5-3668-4F33-AFF3-AC9447D6E98B}">
      <dgm:prSet/>
      <dgm:spPr/>
      <dgm:t>
        <a:bodyPr/>
        <a:lstStyle/>
        <a:p>
          <a:endParaRPr lang="en-MY"/>
        </a:p>
      </dgm:t>
    </dgm:pt>
    <dgm:pt modelId="{68A089C4-78C6-4279-892A-DD55878788AC}">
      <dgm:prSet phldrT="[Text]"/>
      <dgm:spPr/>
      <dgm:t>
        <a:bodyPr/>
        <a:lstStyle/>
        <a:p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</a:t>
          </a:r>
        </a:p>
        <a:p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TO INFORM</a:t>
          </a:r>
          <a:endParaRPr lang="en-MY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27CA68C-63E7-49B4-9413-172FFB29B04D}" type="parTrans" cxnId="{DD542686-41F5-4C64-81B5-8AD8C5C28414}">
      <dgm:prSet/>
      <dgm:spPr/>
      <dgm:t>
        <a:bodyPr/>
        <a:lstStyle/>
        <a:p>
          <a:endParaRPr lang="en-MY"/>
        </a:p>
      </dgm:t>
    </dgm:pt>
    <dgm:pt modelId="{EE3E52CA-920E-45B5-86DD-2CC3B5B90ECF}" type="sibTrans" cxnId="{DD542686-41F5-4C64-81B5-8AD8C5C28414}">
      <dgm:prSet/>
      <dgm:spPr/>
      <dgm:t>
        <a:bodyPr/>
        <a:lstStyle/>
        <a:p>
          <a:endParaRPr lang="en-MY"/>
        </a:p>
      </dgm:t>
    </dgm:pt>
    <dgm:pt modelId="{BACF14CC-968A-422C-873C-368D5B46F3DD}">
      <dgm:prSet phldrT="[Text]"/>
      <dgm:spPr/>
      <dgm:t>
        <a:bodyPr/>
        <a:lstStyle/>
        <a:p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 </a:t>
          </a:r>
        </a:p>
        <a:p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TO PERSUADE</a:t>
          </a:r>
        </a:p>
      </dgm:t>
    </dgm:pt>
    <dgm:pt modelId="{5D4A4B8D-15BC-4414-A238-283620CA94F2}" type="parTrans" cxnId="{E2A5B745-C8E7-4C37-AA40-B282E35CE293}">
      <dgm:prSet/>
      <dgm:spPr/>
      <dgm:t>
        <a:bodyPr/>
        <a:lstStyle/>
        <a:p>
          <a:endParaRPr lang="en-MY"/>
        </a:p>
      </dgm:t>
    </dgm:pt>
    <dgm:pt modelId="{393A5C49-CE02-4D43-8AD4-5467A64CB723}" type="sibTrans" cxnId="{E2A5B745-C8E7-4C37-AA40-B282E35CE293}">
      <dgm:prSet/>
      <dgm:spPr/>
      <dgm:t>
        <a:bodyPr/>
        <a:lstStyle/>
        <a:p>
          <a:endParaRPr lang="en-MY"/>
        </a:p>
      </dgm:t>
    </dgm:pt>
    <dgm:pt modelId="{134A3CD2-7E9C-4B6C-9C40-D298904FC5A7}">
      <dgm:prSet phldrT="[Text]"/>
      <dgm:spPr/>
      <dgm:t>
        <a:bodyPr/>
        <a:lstStyle/>
        <a:p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 </a:t>
          </a:r>
        </a:p>
        <a:p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TO EXPRESS YOURSELF</a:t>
          </a:r>
        </a:p>
      </dgm:t>
    </dgm:pt>
    <dgm:pt modelId="{26294E29-7F4D-4D22-A003-75CB194A9FC8}" type="parTrans" cxnId="{97A5BB5D-D437-4A85-A9F7-5DCA888A5834}">
      <dgm:prSet/>
      <dgm:spPr/>
      <dgm:t>
        <a:bodyPr/>
        <a:lstStyle/>
        <a:p>
          <a:endParaRPr lang="en-MY"/>
        </a:p>
      </dgm:t>
    </dgm:pt>
    <dgm:pt modelId="{02307AC1-7FD4-43F6-B0F6-5D0EF89D0809}" type="sibTrans" cxnId="{97A5BB5D-D437-4A85-A9F7-5DCA888A5834}">
      <dgm:prSet/>
      <dgm:spPr/>
      <dgm:t>
        <a:bodyPr/>
        <a:lstStyle/>
        <a:p>
          <a:endParaRPr lang="en-MY"/>
        </a:p>
      </dgm:t>
    </dgm:pt>
    <dgm:pt modelId="{5DFDEE9D-9D5B-47F3-83CF-6CE20C561232}">
      <dgm:prSet phldrT="[Text]"/>
      <dgm:spPr/>
      <dgm:t>
        <a:bodyPr/>
        <a:lstStyle/>
        <a:p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4.</a:t>
          </a:r>
        </a:p>
        <a:p>
          <a:r>
            <a: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TO ENTERTAIN</a:t>
          </a:r>
          <a:endParaRPr lang="en-MY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131795C-BFF2-4BCD-A731-9A8FD1E9F0D0}" type="parTrans" cxnId="{5FD4B7E7-2E68-4789-B72B-E4179E7B02FB}">
      <dgm:prSet/>
      <dgm:spPr/>
      <dgm:t>
        <a:bodyPr/>
        <a:lstStyle/>
        <a:p>
          <a:endParaRPr lang="en-MY"/>
        </a:p>
      </dgm:t>
    </dgm:pt>
    <dgm:pt modelId="{0E815826-5E3D-4096-A016-A5D6E22ADC7C}" type="sibTrans" cxnId="{5FD4B7E7-2E68-4789-B72B-E4179E7B02FB}">
      <dgm:prSet/>
      <dgm:spPr/>
      <dgm:t>
        <a:bodyPr/>
        <a:lstStyle/>
        <a:p>
          <a:endParaRPr lang="en-MY"/>
        </a:p>
      </dgm:t>
    </dgm:pt>
    <dgm:pt modelId="{43D88642-1AE6-40F4-9C2F-D16EC806F6E1}" type="pres">
      <dgm:prSet presAssocID="{16030B0C-D3C1-4C43-AC79-D69DA83356C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4575027D-1FEB-44A3-985B-3B221BD2781D}" type="pres">
      <dgm:prSet presAssocID="{16030B0C-D3C1-4C43-AC79-D69DA83356CC}" presName="radial" presStyleCnt="0">
        <dgm:presLayoutVars>
          <dgm:animLvl val="ctr"/>
        </dgm:presLayoutVars>
      </dgm:prSet>
      <dgm:spPr/>
      <dgm:t>
        <a:bodyPr/>
        <a:lstStyle/>
        <a:p>
          <a:endParaRPr lang="en-MY"/>
        </a:p>
      </dgm:t>
    </dgm:pt>
    <dgm:pt modelId="{A22A51FF-559C-48A2-A0A5-97D486CBE240}" type="pres">
      <dgm:prSet presAssocID="{E1411831-4C35-416B-88AB-FFC6439A448F}" presName="centerShape" presStyleLbl="vennNode1" presStyleIdx="0" presStyleCnt="5" custScaleY="76114" custLinFactNeighborX="-12408" custLinFactNeighborY="-26500"/>
      <dgm:spPr/>
      <dgm:t>
        <a:bodyPr/>
        <a:lstStyle/>
        <a:p>
          <a:endParaRPr lang="en-MY"/>
        </a:p>
      </dgm:t>
    </dgm:pt>
    <dgm:pt modelId="{430C3BA1-ADBD-41A2-8E70-34CAC5130A84}" type="pres">
      <dgm:prSet presAssocID="{68A089C4-78C6-4279-892A-DD55878788AC}" presName="node" presStyleLbl="vennNode1" presStyleIdx="1" presStyleCnt="5" custScaleX="150066" custScaleY="104766" custRadScaleRad="163322" custRadScaleInc="59885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938E5E3D-C10D-417F-A650-215BD101B46B}" type="pres">
      <dgm:prSet presAssocID="{BACF14CC-968A-422C-873C-368D5B46F3DD}" presName="node" presStyleLbl="vennNode1" presStyleIdx="2" presStyleCnt="5" custScaleX="138142" custScaleY="98675" custRadScaleRad="157460" custRadScaleInc="16024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FCE16089-D702-42EC-8EA4-354F8E887029}" type="pres">
      <dgm:prSet presAssocID="{134A3CD2-7E9C-4B6C-9C40-D298904FC5A7}" presName="node" presStyleLbl="vennNode1" presStyleIdx="3" presStyleCnt="5" custScaleX="149005" custScaleY="106356" custRadScaleRad="97505" custRadScaleInc="32491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6A8E3168-F0D1-4130-B336-A3AFBF81AF3E}" type="pres">
      <dgm:prSet presAssocID="{5DFDEE9D-9D5B-47F3-83CF-6CE20C561232}" presName="node" presStyleLbl="vennNode1" presStyleIdx="4" presStyleCnt="5" custScaleX="154121" custRadScaleRad="185338" custRadScaleInc="2283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DD542686-41F5-4C64-81B5-8AD8C5C28414}" srcId="{E1411831-4C35-416B-88AB-FFC6439A448F}" destId="{68A089C4-78C6-4279-892A-DD55878788AC}" srcOrd="0" destOrd="0" parTransId="{427CA68C-63E7-49B4-9413-172FFB29B04D}" sibTransId="{EE3E52CA-920E-45B5-86DD-2CC3B5B90ECF}"/>
    <dgm:cxn modelId="{C8E5DECC-9B36-45FF-814F-FAB11DF8531B}" type="presOf" srcId="{E1411831-4C35-416B-88AB-FFC6439A448F}" destId="{A22A51FF-559C-48A2-A0A5-97D486CBE240}" srcOrd="0" destOrd="0" presId="urn:microsoft.com/office/officeart/2005/8/layout/radial3"/>
    <dgm:cxn modelId="{97A5BB5D-D437-4A85-A9F7-5DCA888A5834}" srcId="{E1411831-4C35-416B-88AB-FFC6439A448F}" destId="{134A3CD2-7E9C-4B6C-9C40-D298904FC5A7}" srcOrd="2" destOrd="0" parTransId="{26294E29-7F4D-4D22-A003-75CB194A9FC8}" sibTransId="{02307AC1-7FD4-43F6-B0F6-5D0EF89D0809}"/>
    <dgm:cxn modelId="{5FD4B7E7-2E68-4789-B72B-E4179E7B02FB}" srcId="{E1411831-4C35-416B-88AB-FFC6439A448F}" destId="{5DFDEE9D-9D5B-47F3-83CF-6CE20C561232}" srcOrd="3" destOrd="0" parTransId="{8131795C-BFF2-4BCD-A731-9A8FD1E9F0D0}" sibTransId="{0E815826-5E3D-4096-A016-A5D6E22ADC7C}"/>
    <dgm:cxn modelId="{4A3FDFCB-3FD1-4817-9340-C8CCDACFCAC1}" type="presOf" srcId="{16030B0C-D3C1-4C43-AC79-D69DA83356CC}" destId="{43D88642-1AE6-40F4-9C2F-D16EC806F6E1}" srcOrd="0" destOrd="0" presId="urn:microsoft.com/office/officeart/2005/8/layout/radial3"/>
    <dgm:cxn modelId="{2FD98659-3D71-4D55-B466-F951BE1A7196}" type="presOf" srcId="{68A089C4-78C6-4279-892A-DD55878788AC}" destId="{430C3BA1-ADBD-41A2-8E70-34CAC5130A84}" srcOrd="0" destOrd="0" presId="urn:microsoft.com/office/officeart/2005/8/layout/radial3"/>
    <dgm:cxn modelId="{E5353D5B-8A1E-4D3F-B666-BE280F1813DE}" type="presOf" srcId="{BACF14CC-968A-422C-873C-368D5B46F3DD}" destId="{938E5E3D-C10D-417F-A650-215BD101B46B}" srcOrd="0" destOrd="0" presId="urn:microsoft.com/office/officeart/2005/8/layout/radial3"/>
    <dgm:cxn modelId="{F8749245-96F8-440B-8A39-6612C614152D}" type="presOf" srcId="{134A3CD2-7E9C-4B6C-9C40-D298904FC5A7}" destId="{FCE16089-D702-42EC-8EA4-354F8E887029}" srcOrd="0" destOrd="0" presId="urn:microsoft.com/office/officeart/2005/8/layout/radial3"/>
    <dgm:cxn modelId="{E5E1ECFB-7F77-417E-BBCE-77B18DC24BB3}" type="presOf" srcId="{5DFDEE9D-9D5B-47F3-83CF-6CE20C561232}" destId="{6A8E3168-F0D1-4130-B336-A3AFBF81AF3E}" srcOrd="0" destOrd="0" presId="urn:microsoft.com/office/officeart/2005/8/layout/radial3"/>
    <dgm:cxn modelId="{0FA34EA5-3668-4F33-AFF3-AC9447D6E98B}" srcId="{16030B0C-D3C1-4C43-AC79-D69DA83356CC}" destId="{E1411831-4C35-416B-88AB-FFC6439A448F}" srcOrd="0" destOrd="0" parTransId="{61EDE6CF-FF53-47A7-A8E1-81E528F747B6}" sibTransId="{038A5D19-C97A-40AA-81BF-4808180F0926}"/>
    <dgm:cxn modelId="{E2A5B745-C8E7-4C37-AA40-B282E35CE293}" srcId="{E1411831-4C35-416B-88AB-FFC6439A448F}" destId="{BACF14CC-968A-422C-873C-368D5B46F3DD}" srcOrd="1" destOrd="0" parTransId="{5D4A4B8D-15BC-4414-A238-283620CA94F2}" sibTransId="{393A5C49-CE02-4D43-8AD4-5467A64CB723}"/>
    <dgm:cxn modelId="{1746BB70-4A18-4CB8-AF38-E1F1CF2A21AD}" type="presParOf" srcId="{43D88642-1AE6-40F4-9C2F-D16EC806F6E1}" destId="{4575027D-1FEB-44A3-985B-3B221BD2781D}" srcOrd="0" destOrd="0" presId="urn:microsoft.com/office/officeart/2005/8/layout/radial3"/>
    <dgm:cxn modelId="{9538960D-D118-4F47-91AE-A7E3F1ED525D}" type="presParOf" srcId="{4575027D-1FEB-44A3-985B-3B221BD2781D}" destId="{A22A51FF-559C-48A2-A0A5-97D486CBE240}" srcOrd="0" destOrd="0" presId="urn:microsoft.com/office/officeart/2005/8/layout/radial3"/>
    <dgm:cxn modelId="{4EAD33A0-E244-4BF8-8753-499483B86597}" type="presParOf" srcId="{4575027D-1FEB-44A3-985B-3B221BD2781D}" destId="{430C3BA1-ADBD-41A2-8E70-34CAC5130A84}" srcOrd="1" destOrd="0" presId="urn:microsoft.com/office/officeart/2005/8/layout/radial3"/>
    <dgm:cxn modelId="{5E8E7746-B037-4B4D-AE78-ECCB761521FA}" type="presParOf" srcId="{4575027D-1FEB-44A3-985B-3B221BD2781D}" destId="{938E5E3D-C10D-417F-A650-215BD101B46B}" srcOrd="2" destOrd="0" presId="urn:microsoft.com/office/officeart/2005/8/layout/radial3"/>
    <dgm:cxn modelId="{619F5FB6-BC21-4627-9A27-C3549108F0E6}" type="presParOf" srcId="{4575027D-1FEB-44A3-985B-3B221BD2781D}" destId="{FCE16089-D702-42EC-8EA4-354F8E887029}" srcOrd="3" destOrd="0" presId="urn:microsoft.com/office/officeart/2005/8/layout/radial3"/>
    <dgm:cxn modelId="{17324379-FB67-4750-A8E9-189A5F295420}" type="presParOf" srcId="{4575027D-1FEB-44A3-985B-3B221BD2781D}" destId="{6A8E3168-F0D1-4130-B336-A3AFBF81AF3E}" srcOrd="4" destOrd="0" presId="urn:microsoft.com/office/officeart/2005/8/layout/radial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7CBF066-6F83-47EF-A143-BE7B3674C203}" type="doc">
      <dgm:prSet loTypeId="urn:microsoft.com/office/officeart/2005/8/layout/process5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MY"/>
        </a:p>
      </dgm:t>
    </dgm:pt>
    <dgm:pt modelId="{200C2363-FFCE-4B1F-8AC5-0F0ADE9BCC01}">
      <dgm:prSet phldrT="[Text]"/>
      <dgm:spPr/>
      <dgm:t>
        <a:bodyPr/>
        <a:lstStyle/>
        <a:p>
          <a:r>
            <a:rPr lang="en-US" dirty="0" smtClean="0"/>
            <a:t>UNDERSTANDING YOUR ASSIGNMENT</a:t>
          </a:r>
          <a:endParaRPr lang="en-MY" dirty="0"/>
        </a:p>
      </dgm:t>
    </dgm:pt>
    <dgm:pt modelId="{260E4435-7769-4BC7-A357-9EE7DF44ED9B}" type="parTrans" cxnId="{B4B57A43-1198-45E7-ABD5-0EC139D5961E}">
      <dgm:prSet/>
      <dgm:spPr/>
      <dgm:t>
        <a:bodyPr/>
        <a:lstStyle/>
        <a:p>
          <a:endParaRPr lang="en-MY"/>
        </a:p>
      </dgm:t>
    </dgm:pt>
    <dgm:pt modelId="{92C517DE-604D-4D9B-AF37-9BF86CFD3F81}" type="sibTrans" cxnId="{B4B57A43-1198-45E7-ABD5-0EC139D5961E}">
      <dgm:prSet/>
      <dgm:spPr/>
      <dgm:t>
        <a:bodyPr/>
        <a:lstStyle/>
        <a:p>
          <a:endParaRPr lang="en-MY"/>
        </a:p>
      </dgm:t>
    </dgm:pt>
    <dgm:pt modelId="{473A8DFE-88F0-4AC4-B6BD-406E2F7E4457}">
      <dgm:prSet phldrT="[Text]"/>
      <dgm:spPr/>
      <dgm:t>
        <a:bodyPr/>
        <a:lstStyle/>
        <a:p>
          <a:r>
            <a:rPr lang="en-US" dirty="0" smtClean="0"/>
            <a:t>ZEROING THE TOPIC</a:t>
          </a:r>
          <a:endParaRPr lang="en-MY" dirty="0"/>
        </a:p>
      </dgm:t>
    </dgm:pt>
    <dgm:pt modelId="{053381D9-5348-48FD-9351-BA9E6C204212}" type="parTrans" cxnId="{211DB16F-B782-497E-B00C-F4906D7B5533}">
      <dgm:prSet/>
      <dgm:spPr/>
      <dgm:t>
        <a:bodyPr/>
        <a:lstStyle/>
        <a:p>
          <a:endParaRPr lang="en-MY"/>
        </a:p>
      </dgm:t>
    </dgm:pt>
    <dgm:pt modelId="{9B009C5C-23D6-4ED3-B0FE-6D227BA9DA50}" type="sibTrans" cxnId="{211DB16F-B782-497E-B00C-F4906D7B5533}">
      <dgm:prSet/>
      <dgm:spPr/>
      <dgm:t>
        <a:bodyPr/>
        <a:lstStyle/>
        <a:p>
          <a:endParaRPr lang="en-MY"/>
        </a:p>
      </dgm:t>
    </dgm:pt>
    <dgm:pt modelId="{0007C716-2BA8-43A0-B77A-90EB1D30BE0C}">
      <dgm:prSet phldrT="[Text]"/>
      <dgm:spPr/>
      <dgm:t>
        <a:bodyPr/>
        <a:lstStyle/>
        <a:p>
          <a:r>
            <a:rPr lang="en-US" dirty="0" smtClean="0"/>
            <a:t>GATHERING INFORMATIONS</a:t>
          </a:r>
          <a:endParaRPr lang="en-MY" dirty="0"/>
        </a:p>
      </dgm:t>
    </dgm:pt>
    <dgm:pt modelId="{D5481CE7-66DD-4CFD-AF1E-AFF73175EB43}" type="parTrans" cxnId="{955F14FB-DF0E-4C0D-A63E-DE44DBA8A3FB}">
      <dgm:prSet/>
      <dgm:spPr/>
      <dgm:t>
        <a:bodyPr/>
        <a:lstStyle/>
        <a:p>
          <a:endParaRPr lang="en-MY"/>
        </a:p>
      </dgm:t>
    </dgm:pt>
    <dgm:pt modelId="{46F7B5D2-B600-43D6-AE94-629EBCE308D8}" type="sibTrans" cxnId="{955F14FB-DF0E-4C0D-A63E-DE44DBA8A3FB}">
      <dgm:prSet/>
      <dgm:spPr/>
      <dgm:t>
        <a:bodyPr/>
        <a:lstStyle/>
        <a:p>
          <a:endParaRPr lang="en-MY"/>
        </a:p>
      </dgm:t>
    </dgm:pt>
    <dgm:pt modelId="{D15D0EA5-DF80-4FDD-8495-95856CC1E77A}">
      <dgm:prSet phldrT="[Text]"/>
      <dgm:spPr/>
      <dgm:t>
        <a:bodyPr/>
        <a:lstStyle/>
        <a:p>
          <a:r>
            <a:rPr lang="en-US" dirty="0" smtClean="0"/>
            <a:t>DEVELOPING A THESIS STATEMENTS</a:t>
          </a:r>
          <a:endParaRPr lang="en-MY" dirty="0"/>
        </a:p>
      </dgm:t>
    </dgm:pt>
    <dgm:pt modelId="{068DB359-B83E-48C7-869C-81070313BEB8}" type="parTrans" cxnId="{429E9F64-9C3A-4CD7-9F91-A6D979EF444E}">
      <dgm:prSet/>
      <dgm:spPr/>
      <dgm:t>
        <a:bodyPr/>
        <a:lstStyle/>
        <a:p>
          <a:endParaRPr lang="en-MY"/>
        </a:p>
      </dgm:t>
    </dgm:pt>
    <dgm:pt modelId="{4EEB04CA-CCA3-4BEF-BBE0-F738092359C7}" type="sibTrans" cxnId="{429E9F64-9C3A-4CD7-9F91-A6D979EF444E}">
      <dgm:prSet/>
      <dgm:spPr/>
      <dgm:t>
        <a:bodyPr/>
        <a:lstStyle/>
        <a:p>
          <a:endParaRPr lang="en-MY"/>
        </a:p>
      </dgm:t>
    </dgm:pt>
    <dgm:pt modelId="{5A290A4F-D0A5-49D8-8C80-599064569B57}">
      <dgm:prSet phldrT="[Text]"/>
      <dgm:spPr/>
      <dgm:t>
        <a:bodyPr/>
        <a:lstStyle/>
        <a:p>
          <a:r>
            <a:rPr lang="en-US" dirty="0" smtClean="0"/>
            <a:t>WRITING FIRST DRAFT</a:t>
          </a:r>
          <a:endParaRPr lang="en-MY" dirty="0"/>
        </a:p>
      </dgm:t>
    </dgm:pt>
    <dgm:pt modelId="{077BA9BB-2970-419D-B598-D3DCE6FC2825}" type="parTrans" cxnId="{F46628A5-3908-4F49-A91E-0DC5FE32A8BA}">
      <dgm:prSet/>
      <dgm:spPr/>
      <dgm:t>
        <a:bodyPr/>
        <a:lstStyle/>
        <a:p>
          <a:endParaRPr lang="en-MY"/>
        </a:p>
      </dgm:t>
    </dgm:pt>
    <dgm:pt modelId="{A2954E37-5856-425E-A98E-B981A991EB96}" type="sibTrans" cxnId="{F46628A5-3908-4F49-A91E-0DC5FE32A8BA}">
      <dgm:prSet/>
      <dgm:spPr/>
      <dgm:t>
        <a:bodyPr/>
        <a:lstStyle/>
        <a:p>
          <a:endParaRPr lang="en-MY"/>
        </a:p>
      </dgm:t>
    </dgm:pt>
    <dgm:pt modelId="{80E5DE03-1662-4E04-8FBF-4024C6F7BD31}">
      <dgm:prSet phldrT="[Text]"/>
      <dgm:spPr/>
      <dgm:t>
        <a:bodyPr/>
        <a:lstStyle/>
        <a:p>
          <a:r>
            <a:rPr lang="en-US" dirty="0" smtClean="0"/>
            <a:t>THE BODY OF PARAGRAPH</a:t>
          </a:r>
          <a:endParaRPr lang="en-MY" dirty="0"/>
        </a:p>
      </dgm:t>
    </dgm:pt>
    <dgm:pt modelId="{DFB872FD-C745-44F2-8E0E-160FBB4C66DE}" type="parTrans" cxnId="{D654C5E6-A723-4358-BB58-69F264D565CB}">
      <dgm:prSet/>
      <dgm:spPr/>
      <dgm:t>
        <a:bodyPr/>
        <a:lstStyle/>
        <a:p>
          <a:endParaRPr lang="en-MY"/>
        </a:p>
      </dgm:t>
    </dgm:pt>
    <dgm:pt modelId="{57D317EF-3134-47F9-8686-CA771A767182}" type="sibTrans" cxnId="{D654C5E6-A723-4358-BB58-69F264D565CB}">
      <dgm:prSet/>
      <dgm:spPr/>
      <dgm:t>
        <a:bodyPr/>
        <a:lstStyle/>
        <a:p>
          <a:endParaRPr lang="en-MY"/>
        </a:p>
      </dgm:t>
    </dgm:pt>
    <dgm:pt modelId="{1FBA2E7A-90B6-4155-BB5F-C8FC65FC2FE8}">
      <dgm:prSet phldrT="[Text]"/>
      <dgm:spPr/>
      <dgm:t>
        <a:bodyPr/>
        <a:lstStyle/>
        <a:p>
          <a:r>
            <a:rPr lang="en-US" dirty="0" smtClean="0"/>
            <a:t>ENDINGS</a:t>
          </a:r>
          <a:endParaRPr lang="en-MY" dirty="0"/>
        </a:p>
      </dgm:t>
    </dgm:pt>
    <dgm:pt modelId="{3E9A0F4B-9114-413E-97BD-BA31932AABBC}" type="parTrans" cxnId="{5169E9CD-D614-49E2-987C-C3320F984EE5}">
      <dgm:prSet/>
      <dgm:spPr/>
      <dgm:t>
        <a:bodyPr/>
        <a:lstStyle/>
        <a:p>
          <a:endParaRPr lang="en-MY"/>
        </a:p>
      </dgm:t>
    </dgm:pt>
    <dgm:pt modelId="{103DB8D0-7F9B-4710-9E66-06689176D869}" type="sibTrans" cxnId="{5169E9CD-D614-49E2-987C-C3320F984EE5}">
      <dgm:prSet/>
      <dgm:spPr/>
      <dgm:t>
        <a:bodyPr/>
        <a:lstStyle/>
        <a:p>
          <a:endParaRPr lang="en-MY"/>
        </a:p>
      </dgm:t>
    </dgm:pt>
    <dgm:pt modelId="{2ED8AB80-9EEA-4B26-B918-F007FE652077}" type="pres">
      <dgm:prSet presAssocID="{57CBF066-6F83-47EF-A143-BE7B3674C20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6E3EDF94-5919-458D-AD15-7293127CAD3A}" type="pres">
      <dgm:prSet presAssocID="{200C2363-FFCE-4B1F-8AC5-0F0ADE9BCC01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EC6293D0-2849-4B88-98EE-B03449AB476A}" type="pres">
      <dgm:prSet presAssocID="{92C517DE-604D-4D9B-AF37-9BF86CFD3F81}" presName="sibTrans" presStyleLbl="sibTrans2D1" presStyleIdx="0" presStyleCnt="6"/>
      <dgm:spPr/>
      <dgm:t>
        <a:bodyPr/>
        <a:lstStyle/>
        <a:p>
          <a:endParaRPr lang="en-MY"/>
        </a:p>
      </dgm:t>
    </dgm:pt>
    <dgm:pt modelId="{363DFE9D-4E94-4D4B-BEE8-F4FFF6626882}" type="pres">
      <dgm:prSet presAssocID="{92C517DE-604D-4D9B-AF37-9BF86CFD3F81}" presName="connectorText" presStyleLbl="sibTrans2D1" presStyleIdx="0" presStyleCnt="6"/>
      <dgm:spPr/>
      <dgm:t>
        <a:bodyPr/>
        <a:lstStyle/>
        <a:p>
          <a:endParaRPr lang="en-MY"/>
        </a:p>
      </dgm:t>
    </dgm:pt>
    <dgm:pt modelId="{180EFD6D-99A8-4056-B0A6-81C2DFE460A9}" type="pres">
      <dgm:prSet presAssocID="{473A8DFE-88F0-4AC4-B6BD-406E2F7E4457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FB913B4B-06FE-42A4-9FAC-3EF857293B17}" type="pres">
      <dgm:prSet presAssocID="{9B009C5C-23D6-4ED3-B0FE-6D227BA9DA50}" presName="sibTrans" presStyleLbl="sibTrans2D1" presStyleIdx="1" presStyleCnt="6"/>
      <dgm:spPr/>
      <dgm:t>
        <a:bodyPr/>
        <a:lstStyle/>
        <a:p>
          <a:endParaRPr lang="en-MY"/>
        </a:p>
      </dgm:t>
    </dgm:pt>
    <dgm:pt modelId="{F80768E1-60B1-4A63-8ED5-08465A3D2BF7}" type="pres">
      <dgm:prSet presAssocID="{9B009C5C-23D6-4ED3-B0FE-6D227BA9DA50}" presName="connectorText" presStyleLbl="sibTrans2D1" presStyleIdx="1" presStyleCnt="6"/>
      <dgm:spPr/>
      <dgm:t>
        <a:bodyPr/>
        <a:lstStyle/>
        <a:p>
          <a:endParaRPr lang="en-MY"/>
        </a:p>
      </dgm:t>
    </dgm:pt>
    <dgm:pt modelId="{F85E5E38-4E67-4ACA-A7DD-916A0C9AF28E}" type="pres">
      <dgm:prSet presAssocID="{0007C716-2BA8-43A0-B77A-90EB1D30BE0C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44C96C0C-32BE-48D8-8D3C-D106ACA30E1D}" type="pres">
      <dgm:prSet presAssocID="{46F7B5D2-B600-43D6-AE94-629EBCE308D8}" presName="sibTrans" presStyleLbl="sibTrans2D1" presStyleIdx="2" presStyleCnt="6"/>
      <dgm:spPr/>
      <dgm:t>
        <a:bodyPr/>
        <a:lstStyle/>
        <a:p>
          <a:endParaRPr lang="en-MY"/>
        </a:p>
      </dgm:t>
    </dgm:pt>
    <dgm:pt modelId="{6477F818-F104-49E1-993F-B1940F0043C8}" type="pres">
      <dgm:prSet presAssocID="{46F7B5D2-B600-43D6-AE94-629EBCE308D8}" presName="connectorText" presStyleLbl="sibTrans2D1" presStyleIdx="2" presStyleCnt="6"/>
      <dgm:spPr/>
      <dgm:t>
        <a:bodyPr/>
        <a:lstStyle/>
        <a:p>
          <a:endParaRPr lang="en-MY"/>
        </a:p>
      </dgm:t>
    </dgm:pt>
    <dgm:pt modelId="{EADBAFD6-71BC-49B0-9288-B572E0B81C27}" type="pres">
      <dgm:prSet presAssocID="{D15D0EA5-DF80-4FDD-8495-95856CC1E77A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6C6E5921-CF66-4D0B-BD88-05D5A985D215}" type="pres">
      <dgm:prSet presAssocID="{4EEB04CA-CCA3-4BEF-BBE0-F738092359C7}" presName="sibTrans" presStyleLbl="sibTrans2D1" presStyleIdx="3" presStyleCnt="6"/>
      <dgm:spPr/>
      <dgm:t>
        <a:bodyPr/>
        <a:lstStyle/>
        <a:p>
          <a:endParaRPr lang="en-MY"/>
        </a:p>
      </dgm:t>
    </dgm:pt>
    <dgm:pt modelId="{B4436E0A-FAF5-4CC6-97B4-FDB4022DBDAD}" type="pres">
      <dgm:prSet presAssocID="{4EEB04CA-CCA3-4BEF-BBE0-F738092359C7}" presName="connectorText" presStyleLbl="sibTrans2D1" presStyleIdx="3" presStyleCnt="6"/>
      <dgm:spPr/>
      <dgm:t>
        <a:bodyPr/>
        <a:lstStyle/>
        <a:p>
          <a:endParaRPr lang="en-MY"/>
        </a:p>
      </dgm:t>
    </dgm:pt>
    <dgm:pt modelId="{D58226A1-71CD-4B2B-972E-BC8B8C1FD6F2}" type="pres">
      <dgm:prSet presAssocID="{5A290A4F-D0A5-49D8-8C80-599064569B57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DA688E10-BE34-4133-A6BD-0CBDADF10115}" type="pres">
      <dgm:prSet presAssocID="{A2954E37-5856-425E-A98E-B981A991EB96}" presName="sibTrans" presStyleLbl="sibTrans2D1" presStyleIdx="4" presStyleCnt="6"/>
      <dgm:spPr/>
      <dgm:t>
        <a:bodyPr/>
        <a:lstStyle/>
        <a:p>
          <a:endParaRPr lang="en-MY"/>
        </a:p>
      </dgm:t>
    </dgm:pt>
    <dgm:pt modelId="{5885B1CC-5A38-4FDE-84EC-6114388A4D99}" type="pres">
      <dgm:prSet presAssocID="{A2954E37-5856-425E-A98E-B981A991EB96}" presName="connectorText" presStyleLbl="sibTrans2D1" presStyleIdx="4" presStyleCnt="6"/>
      <dgm:spPr/>
      <dgm:t>
        <a:bodyPr/>
        <a:lstStyle/>
        <a:p>
          <a:endParaRPr lang="en-MY"/>
        </a:p>
      </dgm:t>
    </dgm:pt>
    <dgm:pt modelId="{C3B3446A-BF86-4809-B341-5DC43F64123C}" type="pres">
      <dgm:prSet presAssocID="{80E5DE03-1662-4E04-8FBF-4024C6F7BD3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6EA3EFDD-2D0B-4387-AECF-3CA504F33303}" type="pres">
      <dgm:prSet presAssocID="{57D317EF-3134-47F9-8686-CA771A767182}" presName="sibTrans" presStyleLbl="sibTrans2D1" presStyleIdx="5" presStyleCnt="6"/>
      <dgm:spPr/>
      <dgm:t>
        <a:bodyPr/>
        <a:lstStyle/>
        <a:p>
          <a:endParaRPr lang="en-MY"/>
        </a:p>
      </dgm:t>
    </dgm:pt>
    <dgm:pt modelId="{1F25EFB1-9D8C-46DF-956E-B3E17532F767}" type="pres">
      <dgm:prSet presAssocID="{57D317EF-3134-47F9-8686-CA771A767182}" presName="connectorText" presStyleLbl="sibTrans2D1" presStyleIdx="5" presStyleCnt="6"/>
      <dgm:spPr/>
      <dgm:t>
        <a:bodyPr/>
        <a:lstStyle/>
        <a:p>
          <a:endParaRPr lang="en-MY"/>
        </a:p>
      </dgm:t>
    </dgm:pt>
    <dgm:pt modelId="{EC71DB4E-6E14-4517-BFDF-97818EC3DAB7}" type="pres">
      <dgm:prSet presAssocID="{1FBA2E7A-90B6-4155-BB5F-C8FC65FC2FE8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21DF819A-F156-4BF8-B30B-F580D49F7DFA}" type="presOf" srcId="{9B009C5C-23D6-4ED3-B0FE-6D227BA9DA50}" destId="{F80768E1-60B1-4A63-8ED5-08465A3D2BF7}" srcOrd="1" destOrd="0" presId="urn:microsoft.com/office/officeart/2005/8/layout/process5"/>
    <dgm:cxn modelId="{18748348-B22B-426D-A8FB-0D58813B00B7}" type="presOf" srcId="{D15D0EA5-DF80-4FDD-8495-95856CC1E77A}" destId="{EADBAFD6-71BC-49B0-9288-B572E0B81C27}" srcOrd="0" destOrd="0" presId="urn:microsoft.com/office/officeart/2005/8/layout/process5"/>
    <dgm:cxn modelId="{06BAEF70-9C9C-4DFA-A626-1355C887FEA4}" type="presOf" srcId="{57CBF066-6F83-47EF-A143-BE7B3674C203}" destId="{2ED8AB80-9EEA-4B26-B918-F007FE652077}" srcOrd="0" destOrd="0" presId="urn:microsoft.com/office/officeart/2005/8/layout/process5"/>
    <dgm:cxn modelId="{D654C5E6-A723-4358-BB58-69F264D565CB}" srcId="{57CBF066-6F83-47EF-A143-BE7B3674C203}" destId="{80E5DE03-1662-4E04-8FBF-4024C6F7BD31}" srcOrd="5" destOrd="0" parTransId="{DFB872FD-C745-44F2-8E0E-160FBB4C66DE}" sibTransId="{57D317EF-3134-47F9-8686-CA771A767182}"/>
    <dgm:cxn modelId="{B4B57A43-1198-45E7-ABD5-0EC139D5961E}" srcId="{57CBF066-6F83-47EF-A143-BE7B3674C203}" destId="{200C2363-FFCE-4B1F-8AC5-0F0ADE9BCC01}" srcOrd="0" destOrd="0" parTransId="{260E4435-7769-4BC7-A357-9EE7DF44ED9B}" sibTransId="{92C517DE-604D-4D9B-AF37-9BF86CFD3F81}"/>
    <dgm:cxn modelId="{B6A726E2-86C8-439C-8363-E291CFD36F53}" type="presOf" srcId="{57D317EF-3134-47F9-8686-CA771A767182}" destId="{6EA3EFDD-2D0B-4387-AECF-3CA504F33303}" srcOrd="0" destOrd="0" presId="urn:microsoft.com/office/officeart/2005/8/layout/process5"/>
    <dgm:cxn modelId="{FA25675F-CC63-4BF2-AC31-FDC1C7F2F92C}" type="presOf" srcId="{46F7B5D2-B600-43D6-AE94-629EBCE308D8}" destId="{6477F818-F104-49E1-993F-B1940F0043C8}" srcOrd="1" destOrd="0" presId="urn:microsoft.com/office/officeart/2005/8/layout/process5"/>
    <dgm:cxn modelId="{06A70A06-D8B5-48D2-89F6-EA9127ADC86E}" type="presOf" srcId="{4EEB04CA-CCA3-4BEF-BBE0-F738092359C7}" destId="{B4436E0A-FAF5-4CC6-97B4-FDB4022DBDAD}" srcOrd="1" destOrd="0" presId="urn:microsoft.com/office/officeart/2005/8/layout/process5"/>
    <dgm:cxn modelId="{42785795-3654-4E76-94C5-498190DA601A}" type="presOf" srcId="{200C2363-FFCE-4B1F-8AC5-0F0ADE9BCC01}" destId="{6E3EDF94-5919-458D-AD15-7293127CAD3A}" srcOrd="0" destOrd="0" presId="urn:microsoft.com/office/officeart/2005/8/layout/process5"/>
    <dgm:cxn modelId="{429E9F64-9C3A-4CD7-9F91-A6D979EF444E}" srcId="{57CBF066-6F83-47EF-A143-BE7B3674C203}" destId="{D15D0EA5-DF80-4FDD-8495-95856CC1E77A}" srcOrd="3" destOrd="0" parTransId="{068DB359-B83E-48C7-869C-81070313BEB8}" sibTransId="{4EEB04CA-CCA3-4BEF-BBE0-F738092359C7}"/>
    <dgm:cxn modelId="{DD866C50-AC98-4521-BE97-9286FB6C6C8F}" type="presOf" srcId="{5A290A4F-D0A5-49D8-8C80-599064569B57}" destId="{D58226A1-71CD-4B2B-972E-BC8B8C1FD6F2}" srcOrd="0" destOrd="0" presId="urn:microsoft.com/office/officeart/2005/8/layout/process5"/>
    <dgm:cxn modelId="{28B41E12-9C16-4130-AF53-156BE6EC5F2B}" type="presOf" srcId="{0007C716-2BA8-43A0-B77A-90EB1D30BE0C}" destId="{F85E5E38-4E67-4ACA-A7DD-916A0C9AF28E}" srcOrd="0" destOrd="0" presId="urn:microsoft.com/office/officeart/2005/8/layout/process5"/>
    <dgm:cxn modelId="{6BE4C329-EF99-4788-9B39-302EC001897E}" type="presOf" srcId="{1FBA2E7A-90B6-4155-BB5F-C8FC65FC2FE8}" destId="{EC71DB4E-6E14-4517-BFDF-97818EC3DAB7}" srcOrd="0" destOrd="0" presId="urn:microsoft.com/office/officeart/2005/8/layout/process5"/>
    <dgm:cxn modelId="{211DB16F-B782-497E-B00C-F4906D7B5533}" srcId="{57CBF066-6F83-47EF-A143-BE7B3674C203}" destId="{473A8DFE-88F0-4AC4-B6BD-406E2F7E4457}" srcOrd="1" destOrd="0" parTransId="{053381D9-5348-48FD-9351-BA9E6C204212}" sibTransId="{9B009C5C-23D6-4ED3-B0FE-6D227BA9DA50}"/>
    <dgm:cxn modelId="{465089BE-309D-415A-99B9-5DC8F85A72AA}" type="presOf" srcId="{A2954E37-5856-425E-A98E-B981A991EB96}" destId="{5885B1CC-5A38-4FDE-84EC-6114388A4D99}" srcOrd="1" destOrd="0" presId="urn:microsoft.com/office/officeart/2005/8/layout/process5"/>
    <dgm:cxn modelId="{A3C86FF7-8639-45F3-8474-B7DB3332C5F0}" type="presOf" srcId="{92C517DE-604D-4D9B-AF37-9BF86CFD3F81}" destId="{363DFE9D-4E94-4D4B-BEE8-F4FFF6626882}" srcOrd="1" destOrd="0" presId="urn:microsoft.com/office/officeart/2005/8/layout/process5"/>
    <dgm:cxn modelId="{5169E9CD-D614-49E2-987C-C3320F984EE5}" srcId="{57CBF066-6F83-47EF-A143-BE7B3674C203}" destId="{1FBA2E7A-90B6-4155-BB5F-C8FC65FC2FE8}" srcOrd="6" destOrd="0" parTransId="{3E9A0F4B-9114-413E-97BD-BA31932AABBC}" sibTransId="{103DB8D0-7F9B-4710-9E66-06689176D869}"/>
    <dgm:cxn modelId="{77DC260D-1DDA-4859-A734-E1718EF78CE4}" type="presOf" srcId="{473A8DFE-88F0-4AC4-B6BD-406E2F7E4457}" destId="{180EFD6D-99A8-4056-B0A6-81C2DFE460A9}" srcOrd="0" destOrd="0" presId="urn:microsoft.com/office/officeart/2005/8/layout/process5"/>
    <dgm:cxn modelId="{36362C57-1045-4E17-B5AA-F4B859FB8DB1}" type="presOf" srcId="{92C517DE-604D-4D9B-AF37-9BF86CFD3F81}" destId="{EC6293D0-2849-4B88-98EE-B03449AB476A}" srcOrd="0" destOrd="0" presId="urn:microsoft.com/office/officeart/2005/8/layout/process5"/>
    <dgm:cxn modelId="{973142A9-15B3-4913-B7DA-772F15ED7A81}" type="presOf" srcId="{57D317EF-3134-47F9-8686-CA771A767182}" destId="{1F25EFB1-9D8C-46DF-956E-B3E17532F767}" srcOrd="1" destOrd="0" presId="urn:microsoft.com/office/officeart/2005/8/layout/process5"/>
    <dgm:cxn modelId="{08EBBBF0-6ED0-43AF-A638-545DE5F8E17C}" type="presOf" srcId="{4EEB04CA-CCA3-4BEF-BBE0-F738092359C7}" destId="{6C6E5921-CF66-4D0B-BD88-05D5A985D215}" srcOrd="0" destOrd="0" presId="urn:microsoft.com/office/officeart/2005/8/layout/process5"/>
    <dgm:cxn modelId="{F46628A5-3908-4F49-A91E-0DC5FE32A8BA}" srcId="{57CBF066-6F83-47EF-A143-BE7B3674C203}" destId="{5A290A4F-D0A5-49D8-8C80-599064569B57}" srcOrd="4" destOrd="0" parTransId="{077BA9BB-2970-419D-B598-D3DCE6FC2825}" sibTransId="{A2954E37-5856-425E-A98E-B981A991EB96}"/>
    <dgm:cxn modelId="{043CF6CB-61B4-4FFE-887C-FDF50FAEF198}" type="presOf" srcId="{9B009C5C-23D6-4ED3-B0FE-6D227BA9DA50}" destId="{FB913B4B-06FE-42A4-9FAC-3EF857293B17}" srcOrd="0" destOrd="0" presId="urn:microsoft.com/office/officeart/2005/8/layout/process5"/>
    <dgm:cxn modelId="{955F14FB-DF0E-4C0D-A63E-DE44DBA8A3FB}" srcId="{57CBF066-6F83-47EF-A143-BE7B3674C203}" destId="{0007C716-2BA8-43A0-B77A-90EB1D30BE0C}" srcOrd="2" destOrd="0" parTransId="{D5481CE7-66DD-4CFD-AF1E-AFF73175EB43}" sibTransId="{46F7B5D2-B600-43D6-AE94-629EBCE308D8}"/>
    <dgm:cxn modelId="{FA3A7938-E51D-43AA-9D1F-80F64318A260}" type="presOf" srcId="{A2954E37-5856-425E-A98E-B981A991EB96}" destId="{DA688E10-BE34-4133-A6BD-0CBDADF10115}" srcOrd="0" destOrd="0" presId="urn:microsoft.com/office/officeart/2005/8/layout/process5"/>
    <dgm:cxn modelId="{E327EA81-5E70-43D7-A94F-BE63EC9BC685}" type="presOf" srcId="{46F7B5D2-B600-43D6-AE94-629EBCE308D8}" destId="{44C96C0C-32BE-48D8-8D3C-D106ACA30E1D}" srcOrd="0" destOrd="0" presId="urn:microsoft.com/office/officeart/2005/8/layout/process5"/>
    <dgm:cxn modelId="{0B3BA60C-EE52-4F06-8A23-8F31977F8BA4}" type="presOf" srcId="{80E5DE03-1662-4E04-8FBF-4024C6F7BD31}" destId="{C3B3446A-BF86-4809-B341-5DC43F64123C}" srcOrd="0" destOrd="0" presId="urn:microsoft.com/office/officeart/2005/8/layout/process5"/>
    <dgm:cxn modelId="{5792AD7D-9BD3-431B-90DD-F2716EE9BB2C}" type="presParOf" srcId="{2ED8AB80-9EEA-4B26-B918-F007FE652077}" destId="{6E3EDF94-5919-458D-AD15-7293127CAD3A}" srcOrd="0" destOrd="0" presId="urn:microsoft.com/office/officeart/2005/8/layout/process5"/>
    <dgm:cxn modelId="{7A54CC6F-53E7-4A70-8160-FFCB170C8F06}" type="presParOf" srcId="{2ED8AB80-9EEA-4B26-B918-F007FE652077}" destId="{EC6293D0-2849-4B88-98EE-B03449AB476A}" srcOrd="1" destOrd="0" presId="urn:microsoft.com/office/officeart/2005/8/layout/process5"/>
    <dgm:cxn modelId="{043DB10F-754F-4E0A-95DD-1A67527F8929}" type="presParOf" srcId="{EC6293D0-2849-4B88-98EE-B03449AB476A}" destId="{363DFE9D-4E94-4D4B-BEE8-F4FFF6626882}" srcOrd="0" destOrd="0" presId="urn:microsoft.com/office/officeart/2005/8/layout/process5"/>
    <dgm:cxn modelId="{3E735310-4F6C-4295-ABFF-907237C6E709}" type="presParOf" srcId="{2ED8AB80-9EEA-4B26-B918-F007FE652077}" destId="{180EFD6D-99A8-4056-B0A6-81C2DFE460A9}" srcOrd="2" destOrd="0" presId="urn:microsoft.com/office/officeart/2005/8/layout/process5"/>
    <dgm:cxn modelId="{1DFAE93F-8412-4DAF-8896-BBBC8394AE9D}" type="presParOf" srcId="{2ED8AB80-9EEA-4B26-B918-F007FE652077}" destId="{FB913B4B-06FE-42A4-9FAC-3EF857293B17}" srcOrd="3" destOrd="0" presId="urn:microsoft.com/office/officeart/2005/8/layout/process5"/>
    <dgm:cxn modelId="{10323B5C-742F-4ED8-B207-118A40462E5C}" type="presParOf" srcId="{FB913B4B-06FE-42A4-9FAC-3EF857293B17}" destId="{F80768E1-60B1-4A63-8ED5-08465A3D2BF7}" srcOrd="0" destOrd="0" presId="urn:microsoft.com/office/officeart/2005/8/layout/process5"/>
    <dgm:cxn modelId="{1B6D93D1-2A86-4B12-B780-68D4E7D4BFA9}" type="presParOf" srcId="{2ED8AB80-9EEA-4B26-B918-F007FE652077}" destId="{F85E5E38-4E67-4ACA-A7DD-916A0C9AF28E}" srcOrd="4" destOrd="0" presId="urn:microsoft.com/office/officeart/2005/8/layout/process5"/>
    <dgm:cxn modelId="{295A94B8-D1AF-47DA-B4FD-6F66274C1052}" type="presParOf" srcId="{2ED8AB80-9EEA-4B26-B918-F007FE652077}" destId="{44C96C0C-32BE-48D8-8D3C-D106ACA30E1D}" srcOrd="5" destOrd="0" presId="urn:microsoft.com/office/officeart/2005/8/layout/process5"/>
    <dgm:cxn modelId="{B8B45B5C-154C-4788-A607-7FB6BEDFF979}" type="presParOf" srcId="{44C96C0C-32BE-48D8-8D3C-D106ACA30E1D}" destId="{6477F818-F104-49E1-993F-B1940F0043C8}" srcOrd="0" destOrd="0" presId="urn:microsoft.com/office/officeart/2005/8/layout/process5"/>
    <dgm:cxn modelId="{4B80461B-EF74-4415-91D4-B9F8E8D58254}" type="presParOf" srcId="{2ED8AB80-9EEA-4B26-B918-F007FE652077}" destId="{EADBAFD6-71BC-49B0-9288-B572E0B81C27}" srcOrd="6" destOrd="0" presId="urn:microsoft.com/office/officeart/2005/8/layout/process5"/>
    <dgm:cxn modelId="{EC38DF9C-301A-4F73-AB21-E2426CBA8FCC}" type="presParOf" srcId="{2ED8AB80-9EEA-4B26-B918-F007FE652077}" destId="{6C6E5921-CF66-4D0B-BD88-05D5A985D215}" srcOrd="7" destOrd="0" presId="urn:microsoft.com/office/officeart/2005/8/layout/process5"/>
    <dgm:cxn modelId="{0E557104-C243-4FB1-8504-A7E550E5179E}" type="presParOf" srcId="{6C6E5921-CF66-4D0B-BD88-05D5A985D215}" destId="{B4436E0A-FAF5-4CC6-97B4-FDB4022DBDAD}" srcOrd="0" destOrd="0" presId="urn:microsoft.com/office/officeart/2005/8/layout/process5"/>
    <dgm:cxn modelId="{9D3873F9-68A9-4634-B130-726CEA7DB9DA}" type="presParOf" srcId="{2ED8AB80-9EEA-4B26-B918-F007FE652077}" destId="{D58226A1-71CD-4B2B-972E-BC8B8C1FD6F2}" srcOrd="8" destOrd="0" presId="urn:microsoft.com/office/officeart/2005/8/layout/process5"/>
    <dgm:cxn modelId="{7C54D087-D4AF-4F1D-A836-6960508A6DF8}" type="presParOf" srcId="{2ED8AB80-9EEA-4B26-B918-F007FE652077}" destId="{DA688E10-BE34-4133-A6BD-0CBDADF10115}" srcOrd="9" destOrd="0" presId="urn:microsoft.com/office/officeart/2005/8/layout/process5"/>
    <dgm:cxn modelId="{B637C01B-3076-472E-AE5B-CA0D24B58A71}" type="presParOf" srcId="{DA688E10-BE34-4133-A6BD-0CBDADF10115}" destId="{5885B1CC-5A38-4FDE-84EC-6114388A4D99}" srcOrd="0" destOrd="0" presId="urn:microsoft.com/office/officeart/2005/8/layout/process5"/>
    <dgm:cxn modelId="{F60C6D06-E260-4F0C-B99C-8CF2AF806826}" type="presParOf" srcId="{2ED8AB80-9EEA-4B26-B918-F007FE652077}" destId="{C3B3446A-BF86-4809-B341-5DC43F64123C}" srcOrd="10" destOrd="0" presId="urn:microsoft.com/office/officeart/2005/8/layout/process5"/>
    <dgm:cxn modelId="{0F6B950A-46C7-4FC9-8CE5-9D9248F02C58}" type="presParOf" srcId="{2ED8AB80-9EEA-4B26-B918-F007FE652077}" destId="{6EA3EFDD-2D0B-4387-AECF-3CA504F33303}" srcOrd="11" destOrd="0" presId="urn:microsoft.com/office/officeart/2005/8/layout/process5"/>
    <dgm:cxn modelId="{0FEABA27-15B2-4A29-977D-0D260F2E0B50}" type="presParOf" srcId="{6EA3EFDD-2D0B-4387-AECF-3CA504F33303}" destId="{1F25EFB1-9D8C-46DF-956E-B3E17532F767}" srcOrd="0" destOrd="0" presId="urn:microsoft.com/office/officeart/2005/8/layout/process5"/>
    <dgm:cxn modelId="{47203E1D-5527-4015-B5D7-BEDBA137F13C}" type="presParOf" srcId="{2ED8AB80-9EEA-4B26-B918-F007FE652077}" destId="{EC71DB4E-6E14-4517-BFDF-97818EC3DAB7}" srcOrd="12" destOrd="0" presId="urn:microsoft.com/office/officeart/2005/8/layout/process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16BA67E-FCC7-4741-8912-297348E806EF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MY"/>
        </a:p>
      </dgm:t>
    </dgm:pt>
    <dgm:pt modelId="{8E5D8301-BCAA-40BD-B308-6F09355B8A64}">
      <dgm:prSet phldrT="[Text]" custT="1"/>
      <dgm:spPr/>
      <dgm:t>
        <a:bodyPr/>
        <a:lstStyle/>
        <a:p>
          <a:r>
            <a:rPr lang="en-US" sz="36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REVISING</a:t>
          </a:r>
          <a:endParaRPr lang="en-MY" sz="36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3E55C23-B7B9-4DD9-A0EE-B7B3DD9B1F19}" type="parTrans" cxnId="{C8E67C84-D86E-4F0A-879D-E72E4F620482}">
      <dgm:prSet/>
      <dgm:spPr/>
      <dgm:t>
        <a:bodyPr/>
        <a:lstStyle/>
        <a:p>
          <a:endParaRPr lang="en-MY"/>
        </a:p>
      </dgm:t>
    </dgm:pt>
    <dgm:pt modelId="{614911C1-6C65-4670-9632-DC341513CC98}" type="sibTrans" cxnId="{C8E67C84-D86E-4F0A-879D-E72E4F620482}">
      <dgm:prSet/>
      <dgm:spPr/>
      <dgm:t>
        <a:bodyPr/>
        <a:lstStyle/>
        <a:p>
          <a:endParaRPr lang="en-MY"/>
        </a:p>
      </dgm:t>
    </dgm:pt>
    <dgm:pt modelId="{E9361C54-BD5F-4CFD-A4B5-F9C76B2C6FC3}">
      <dgm:prSet phldrT="[Text]" custT="1"/>
      <dgm:spPr/>
      <dgm:t>
        <a:bodyPr/>
        <a:lstStyle/>
        <a:p>
          <a:r>
            <a:rPr lang="en-US" sz="1800" dirty="0" smtClean="0"/>
            <a:t>THINKING PROCESS</a:t>
          </a:r>
          <a:endParaRPr lang="en-MY" sz="1800" dirty="0"/>
        </a:p>
      </dgm:t>
    </dgm:pt>
    <dgm:pt modelId="{BF00B257-0D0F-4B24-BBA3-05D6F7D409F8}" type="parTrans" cxnId="{62ED7EED-5900-433B-A632-99B4FC79085A}">
      <dgm:prSet/>
      <dgm:spPr/>
      <dgm:t>
        <a:bodyPr/>
        <a:lstStyle/>
        <a:p>
          <a:endParaRPr lang="en-MY"/>
        </a:p>
      </dgm:t>
    </dgm:pt>
    <dgm:pt modelId="{A2B64E41-745B-4424-88C6-35B9FFA71136}" type="sibTrans" cxnId="{62ED7EED-5900-433B-A632-99B4FC79085A}">
      <dgm:prSet/>
      <dgm:spPr/>
      <dgm:t>
        <a:bodyPr/>
        <a:lstStyle/>
        <a:p>
          <a:endParaRPr lang="en-MY"/>
        </a:p>
      </dgm:t>
    </dgm:pt>
    <dgm:pt modelId="{7F989D0F-00FB-4CCF-8CCC-20D2930BFA46}">
      <dgm:prSet phldrT="[Text]" custT="1"/>
      <dgm:spPr/>
      <dgm:t>
        <a:bodyPr/>
        <a:lstStyle/>
        <a:p>
          <a:r>
            <a:rPr lang="en-US" sz="1800" dirty="0" smtClean="0"/>
            <a:t>TO MAKE MORE EFFECTIVE CHOICES</a:t>
          </a:r>
        </a:p>
      </dgm:t>
    </dgm:pt>
    <dgm:pt modelId="{D14E46D4-CC46-465A-8C38-C27415551164}" type="parTrans" cxnId="{E94A8889-5FD4-4A01-994C-4F43880876B2}">
      <dgm:prSet/>
      <dgm:spPr/>
      <dgm:t>
        <a:bodyPr/>
        <a:lstStyle/>
        <a:p>
          <a:endParaRPr lang="en-MY"/>
        </a:p>
      </dgm:t>
    </dgm:pt>
    <dgm:pt modelId="{741A7C7D-9D5C-4827-B7FD-57CBC3A165EB}" type="sibTrans" cxnId="{E94A8889-5FD4-4A01-994C-4F43880876B2}">
      <dgm:prSet/>
      <dgm:spPr/>
      <dgm:t>
        <a:bodyPr/>
        <a:lstStyle/>
        <a:p>
          <a:endParaRPr lang="en-MY"/>
        </a:p>
      </dgm:t>
    </dgm:pt>
    <dgm:pt modelId="{7576C0E0-A7C8-453E-8761-64E177F5C371}">
      <dgm:prSet phldrT="[Text]" custT="1"/>
      <dgm:spPr/>
      <dgm:t>
        <a:bodyPr/>
        <a:lstStyle/>
        <a:p>
          <a:r>
            <a:rPr lang="en-US" sz="1800" dirty="0" smtClean="0"/>
            <a:t>INVLOVES DISCOVERY AS WELL AS CHANGE</a:t>
          </a:r>
          <a:endParaRPr lang="en-MY" sz="1800" dirty="0"/>
        </a:p>
      </dgm:t>
    </dgm:pt>
    <dgm:pt modelId="{4EDC29A0-25D7-4D3D-AD3C-19726FF365B6}" type="parTrans" cxnId="{8C01E771-F1F9-4FC5-9375-740294BE11AF}">
      <dgm:prSet/>
      <dgm:spPr/>
      <dgm:t>
        <a:bodyPr/>
        <a:lstStyle/>
        <a:p>
          <a:endParaRPr lang="en-MY"/>
        </a:p>
      </dgm:t>
    </dgm:pt>
    <dgm:pt modelId="{A9668000-91A0-49ED-8CDF-E321CC5708E1}" type="sibTrans" cxnId="{8C01E771-F1F9-4FC5-9375-740294BE11AF}">
      <dgm:prSet/>
      <dgm:spPr/>
      <dgm:t>
        <a:bodyPr/>
        <a:lstStyle/>
        <a:p>
          <a:endParaRPr lang="en-MY"/>
        </a:p>
      </dgm:t>
    </dgm:pt>
    <dgm:pt modelId="{7DDFDA01-EA62-4451-9A39-3D7F592A85C6}">
      <dgm:prSet phldrT="[Text]" custT="1"/>
      <dgm:spPr/>
      <dgm:t>
        <a:bodyPr/>
        <a:lstStyle/>
        <a:p>
          <a:r>
            <a:rPr lang="en-US" sz="1800" dirty="0" smtClean="0"/>
            <a:t>MAKING IMPORTANT DECISIONS TO FOCUS AND EMPHASIZE THE ESSAY</a:t>
          </a:r>
          <a:endParaRPr lang="en-MY" sz="1800" dirty="0"/>
        </a:p>
      </dgm:t>
    </dgm:pt>
    <dgm:pt modelId="{3C10BF8D-0470-49C2-BDBA-ACABE0E0195B}" type="parTrans" cxnId="{F3A5A890-52F0-447B-93C1-4B31A4FB5C6C}">
      <dgm:prSet/>
      <dgm:spPr/>
      <dgm:t>
        <a:bodyPr/>
        <a:lstStyle/>
        <a:p>
          <a:endParaRPr lang="en-MY"/>
        </a:p>
      </dgm:t>
    </dgm:pt>
    <dgm:pt modelId="{A361AA64-8994-4546-8BDE-D3B82DCE7A5C}" type="sibTrans" cxnId="{F3A5A890-52F0-447B-93C1-4B31A4FB5C6C}">
      <dgm:prSet/>
      <dgm:spPr/>
      <dgm:t>
        <a:bodyPr/>
        <a:lstStyle/>
        <a:p>
          <a:endParaRPr lang="en-MY"/>
        </a:p>
      </dgm:t>
    </dgm:pt>
    <dgm:pt modelId="{5306EADF-7DD3-4A2C-8E99-E68FA39C5907}" type="pres">
      <dgm:prSet presAssocID="{116BA67E-FCC7-4741-8912-297348E806E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056B8465-0659-4B3A-A75C-84B52CE34E4B}" type="pres">
      <dgm:prSet presAssocID="{116BA67E-FCC7-4741-8912-297348E806EF}" presName="radial" presStyleCnt="0">
        <dgm:presLayoutVars>
          <dgm:animLvl val="ctr"/>
        </dgm:presLayoutVars>
      </dgm:prSet>
      <dgm:spPr/>
    </dgm:pt>
    <dgm:pt modelId="{8D2B0D3F-8D27-4B97-8EF9-91A53664A888}" type="pres">
      <dgm:prSet presAssocID="{8E5D8301-BCAA-40BD-B308-6F09355B8A64}" presName="centerShape" presStyleLbl="vennNode1" presStyleIdx="0" presStyleCnt="5" custScaleX="95762" custLinFactNeighborX="709" custLinFactNeighborY="188"/>
      <dgm:spPr/>
      <dgm:t>
        <a:bodyPr/>
        <a:lstStyle/>
        <a:p>
          <a:endParaRPr lang="en-MY"/>
        </a:p>
      </dgm:t>
    </dgm:pt>
    <dgm:pt modelId="{F0DFAA52-EF50-499C-B893-DEB0DE009ECF}" type="pres">
      <dgm:prSet presAssocID="{E9361C54-BD5F-4CFD-A4B5-F9C76B2C6FC3}" presName="node" presStyleLbl="vennNode1" presStyleIdx="1" presStyleCnt="5" custScaleX="153588" custScaleY="117779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717E7781-DC58-4DE4-B1E7-3698931CBA8A}" type="pres">
      <dgm:prSet presAssocID="{7F989D0F-00FB-4CCF-8CCC-20D2930BFA46}" presName="node" presStyleLbl="vennNode1" presStyleIdx="2" presStyleCnt="5" custScaleX="106904" custScaleY="151880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9DE7B969-45E8-4B57-A883-D26C01AE797E}" type="pres">
      <dgm:prSet presAssocID="{7576C0E0-A7C8-453E-8761-64E177F5C371}" presName="node" presStyleLbl="vennNode1" presStyleIdx="3" presStyleCnt="5" custScaleX="163072" custScaleY="118413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4FA56AA2-7803-4006-A14F-C3CC81D86410}" type="pres">
      <dgm:prSet presAssocID="{7DDFDA01-EA62-4451-9A39-3D7F592A85C6}" presName="node" presStyleLbl="vennNode1" presStyleIdx="4" presStyleCnt="5" custScaleX="117426" custScaleY="161047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F3A5A890-52F0-447B-93C1-4B31A4FB5C6C}" srcId="{8E5D8301-BCAA-40BD-B308-6F09355B8A64}" destId="{7DDFDA01-EA62-4451-9A39-3D7F592A85C6}" srcOrd="3" destOrd="0" parTransId="{3C10BF8D-0470-49C2-BDBA-ACABE0E0195B}" sibTransId="{A361AA64-8994-4546-8BDE-D3B82DCE7A5C}"/>
    <dgm:cxn modelId="{E94A8889-5FD4-4A01-994C-4F43880876B2}" srcId="{8E5D8301-BCAA-40BD-B308-6F09355B8A64}" destId="{7F989D0F-00FB-4CCF-8CCC-20D2930BFA46}" srcOrd="1" destOrd="0" parTransId="{D14E46D4-CC46-465A-8C38-C27415551164}" sibTransId="{741A7C7D-9D5C-4827-B7FD-57CBC3A165EB}"/>
    <dgm:cxn modelId="{A15103D4-4668-4174-AD5E-3B2D91C965EC}" type="presOf" srcId="{7F989D0F-00FB-4CCF-8CCC-20D2930BFA46}" destId="{717E7781-DC58-4DE4-B1E7-3698931CBA8A}" srcOrd="0" destOrd="0" presId="urn:microsoft.com/office/officeart/2005/8/layout/radial3"/>
    <dgm:cxn modelId="{14A2E459-2BD5-4F4C-B88F-B8B26F55CBD3}" type="presOf" srcId="{116BA67E-FCC7-4741-8912-297348E806EF}" destId="{5306EADF-7DD3-4A2C-8E99-E68FA39C5907}" srcOrd="0" destOrd="0" presId="urn:microsoft.com/office/officeart/2005/8/layout/radial3"/>
    <dgm:cxn modelId="{62ED7EED-5900-433B-A632-99B4FC79085A}" srcId="{8E5D8301-BCAA-40BD-B308-6F09355B8A64}" destId="{E9361C54-BD5F-4CFD-A4B5-F9C76B2C6FC3}" srcOrd="0" destOrd="0" parTransId="{BF00B257-0D0F-4B24-BBA3-05D6F7D409F8}" sibTransId="{A2B64E41-745B-4424-88C6-35B9FFA71136}"/>
    <dgm:cxn modelId="{330902FA-1F44-4F1E-B73F-AC204B04D305}" type="presOf" srcId="{8E5D8301-BCAA-40BD-B308-6F09355B8A64}" destId="{8D2B0D3F-8D27-4B97-8EF9-91A53664A888}" srcOrd="0" destOrd="0" presId="urn:microsoft.com/office/officeart/2005/8/layout/radial3"/>
    <dgm:cxn modelId="{71BD4784-6973-447A-ACD6-B8F488DC158E}" type="presOf" srcId="{7DDFDA01-EA62-4451-9A39-3D7F592A85C6}" destId="{4FA56AA2-7803-4006-A14F-C3CC81D86410}" srcOrd="0" destOrd="0" presId="urn:microsoft.com/office/officeart/2005/8/layout/radial3"/>
    <dgm:cxn modelId="{C8E67C84-D86E-4F0A-879D-E72E4F620482}" srcId="{116BA67E-FCC7-4741-8912-297348E806EF}" destId="{8E5D8301-BCAA-40BD-B308-6F09355B8A64}" srcOrd="0" destOrd="0" parTransId="{83E55C23-B7B9-4DD9-A0EE-B7B3DD9B1F19}" sibTransId="{614911C1-6C65-4670-9632-DC341513CC98}"/>
    <dgm:cxn modelId="{8C01E771-F1F9-4FC5-9375-740294BE11AF}" srcId="{8E5D8301-BCAA-40BD-B308-6F09355B8A64}" destId="{7576C0E0-A7C8-453E-8761-64E177F5C371}" srcOrd="2" destOrd="0" parTransId="{4EDC29A0-25D7-4D3D-AD3C-19726FF365B6}" sibTransId="{A9668000-91A0-49ED-8CDF-E321CC5708E1}"/>
    <dgm:cxn modelId="{68F9B6AE-7C76-4520-B12B-2024DF1448DC}" type="presOf" srcId="{E9361C54-BD5F-4CFD-A4B5-F9C76B2C6FC3}" destId="{F0DFAA52-EF50-499C-B893-DEB0DE009ECF}" srcOrd="0" destOrd="0" presId="urn:microsoft.com/office/officeart/2005/8/layout/radial3"/>
    <dgm:cxn modelId="{C0F32B13-BBBF-4F54-93A5-4E418FE6AAE7}" type="presOf" srcId="{7576C0E0-A7C8-453E-8761-64E177F5C371}" destId="{9DE7B969-45E8-4B57-A883-D26C01AE797E}" srcOrd="0" destOrd="0" presId="urn:microsoft.com/office/officeart/2005/8/layout/radial3"/>
    <dgm:cxn modelId="{0373B6CB-F9DE-4330-B86F-F19E1E4F4704}" type="presParOf" srcId="{5306EADF-7DD3-4A2C-8E99-E68FA39C5907}" destId="{056B8465-0659-4B3A-A75C-84B52CE34E4B}" srcOrd="0" destOrd="0" presId="urn:microsoft.com/office/officeart/2005/8/layout/radial3"/>
    <dgm:cxn modelId="{E74A7688-7559-4C87-8CFB-F9DDEA1890C8}" type="presParOf" srcId="{056B8465-0659-4B3A-A75C-84B52CE34E4B}" destId="{8D2B0D3F-8D27-4B97-8EF9-91A53664A888}" srcOrd="0" destOrd="0" presId="urn:microsoft.com/office/officeart/2005/8/layout/radial3"/>
    <dgm:cxn modelId="{AEE678FE-5F36-4E57-B8F7-8AA56D418606}" type="presParOf" srcId="{056B8465-0659-4B3A-A75C-84B52CE34E4B}" destId="{F0DFAA52-EF50-499C-B893-DEB0DE009ECF}" srcOrd="1" destOrd="0" presId="urn:microsoft.com/office/officeart/2005/8/layout/radial3"/>
    <dgm:cxn modelId="{2DC6729C-D926-4325-9490-51E230AB43B8}" type="presParOf" srcId="{056B8465-0659-4B3A-A75C-84B52CE34E4B}" destId="{717E7781-DC58-4DE4-B1E7-3698931CBA8A}" srcOrd="2" destOrd="0" presId="urn:microsoft.com/office/officeart/2005/8/layout/radial3"/>
    <dgm:cxn modelId="{05CB2E4C-FA88-49D3-8BAD-ABB369C397C1}" type="presParOf" srcId="{056B8465-0659-4B3A-A75C-84B52CE34E4B}" destId="{9DE7B969-45E8-4B57-A883-D26C01AE797E}" srcOrd="3" destOrd="0" presId="urn:microsoft.com/office/officeart/2005/8/layout/radial3"/>
    <dgm:cxn modelId="{089A9590-6C65-4AF1-B6A4-CCDBD656BAC1}" type="presParOf" srcId="{056B8465-0659-4B3A-A75C-84B52CE34E4B}" destId="{4FA56AA2-7803-4006-A14F-C3CC81D86410}" srcOrd="4" destOrd="0" presId="urn:microsoft.com/office/officeart/2005/8/layout/radial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DA26DF3-2C5F-47A6-AE47-49A04A7C0D92}" type="doc">
      <dgm:prSet loTypeId="urn:microsoft.com/office/officeart/2005/8/layout/default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MY"/>
        </a:p>
      </dgm:t>
    </dgm:pt>
    <dgm:pt modelId="{8BB62EAD-1C80-4833-A623-B8770451DED9}">
      <dgm:prSet phldrT="[Text]"/>
      <dgm:spPr/>
      <dgm:t>
        <a:bodyPr/>
        <a:lstStyle/>
        <a:p>
          <a:r>
            <a:rPr lang="en-US" dirty="0" smtClean="0"/>
            <a:t>EDITING</a:t>
          </a:r>
          <a:endParaRPr lang="en-MY" dirty="0"/>
        </a:p>
      </dgm:t>
    </dgm:pt>
    <dgm:pt modelId="{3200A9A8-FDDF-4C57-A1B5-00071431CC90}" type="parTrans" cxnId="{1A09209E-5B89-46C4-8730-42A5A3A9BD47}">
      <dgm:prSet/>
      <dgm:spPr/>
      <dgm:t>
        <a:bodyPr/>
        <a:lstStyle/>
        <a:p>
          <a:endParaRPr lang="en-MY"/>
        </a:p>
      </dgm:t>
    </dgm:pt>
    <dgm:pt modelId="{1E29186F-B449-496A-A9C5-28B8F1F98C75}" type="sibTrans" cxnId="{1A09209E-5B89-46C4-8730-42A5A3A9BD47}">
      <dgm:prSet/>
      <dgm:spPr/>
      <dgm:t>
        <a:bodyPr/>
        <a:lstStyle/>
        <a:p>
          <a:endParaRPr lang="en-MY"/>
        </a:p>
      </dgm:t>
    </dgm:pt>
    <dgm:pt modelId="{384ED5C7-72B5-45E4-9770-06F125A6E399}">
      <dgm:prSet phldrT="[Text]"/>
      <dgm:spPr/>
      <dgm:t>
        <a:bodyPr/>
        <a:lstStyle/>
        <a:p>
          <a:r>
            <a:rPr lang="en-US" dirty="0" smtClean="0"/>
            <a:t>CORRECT GRAMMAR, PUNCTUATION, SPELLING ETC</a:t>
          </a:r>
          <a:endParaRPr lang="en-MY" dirty="0"/>
        </a:p>
      </dgm:t>
    </dgm:pt>
    <dgm:pt modelId="{24D89AE9-7261-42BA-9491-F2D77CD08C2B}" type="parTrans" cxnId="{A25DEFCA-95BD-48D4-B524-36422F4AA62C}">
      <dgm:prSet/>
      <dgm:spPr/>
      <dgm:t>
        <a:bodyPr/>
        <a:lstStyle/>
        <a:p>
          <a:endParaRPr lang="en-MY"/>
        </a:p>
      </dgm:t>
    </dgm:pt>
    <dgm:pt modelId="{3D7AA1EA-506B-4DC9-9E5C-B84ED4070026}" type="sibTrans" cxnId="{A25DEFCA-95BD-48D4-B524-36422F4AA62C}">
      <dgm:prSet/>
      <dgm:spPr/>
      <dgm:t>
        <a:bodyPr/>
        <a:lstStyle/>
        <a:p>
          <a:endParaRPr lang="en-MY"/>
        </a:p>
      </dgm:t>
    </dgm:pt>
    <dgm:pt modelId="{CE2D04AC-8EF2-4BB1-B206-022640DDE331}">
      <dgm:prSet phldrT="[Text]"/>
      <dgm:spPr/>
      <dgm:t>
        <a:bodyPr/>
        <a:lstStyle/>
        <a:p>
          <a:r>
            <a:rPr lang="en-US" dirty="0" smtClean="0"/>
            <a:t>SENTENCE ERRORS</a:t>
          </a:r>
          <a:endParaRPr lang="en-MY" dirty="0"/>
        </a:p>
      </dgm:t>
    </dgm:pt>
    <dgm:pt modelId="{AAC39599-446A-4257-B897-C98B58E4C28A}" type="parTrans" cxnId="{77504224-FDF9-48B3-8097-8F0910522F24}">
      <dgm:prSet/>
      <dgm:spPr/>
      <dgm:t>
        <a:bodyPr/>
        <a:lstStyle/>
        <a:p>
          <a:endParaRPr lang="en-MY"/>
        </a:p>
      </dgm:t>
    </dgm:pt>
    <dgm:pt modelId="{52454455-0BD8-4B01-A615-B2FE49E84E33}" type="sibTrans" cxnId="{77504224-FDF9-48B3-8097-8F0910522F24}">
      <dgm:prSet/>
      <dgm:spPr/>
      <dgm:t>
        <a:bodyPr/>
        <a:lstStyle/>
        <a:p>
          <a:endParaRPr lang="en-MY"/>
        </a:p>
      </dgm:t>
    </dgm:pt>
    <dgm:pt modelId="{F930EA39-890A-41D9-A137-B08299FBE04E}" type="pres">
      <dgm:prSet presAssocID="{7DA26DF3-2C5F-47A6-AE47-49A04A7C0D9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MY"/>
        </a:p>
      </dgm:t>
    </dgm:pt>
    <dgm:pt modelId="{FE91B02D-3BFA-47EE-80B5-D3B885F106FB}" type="pres">
      <dgm:prSet presAssocID="{8BB62EAD-1C80-4833-A623-B8770451DED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C015A929-A7FA-42C2-83EC-9B2953A23A0E}" type="pres">
      <dgm:prSet presAssocID="{1E29186F-B449-496A-A9C5-28B8F1F98C75}" presName="sibTrans" presStyleCnt="0"/>
      <dgm:spPr/>
    </dgm:pt>
    <dgm:pt modelId="{00348D5D-9F76-439A-82E1-3DC8E8E8582D}" type="pres">
      <dgm:prSet presAssocID="{384ED5C7-72B5-45E4-9770-06F125A6E39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12F3F198-0632-4FCF-838F-D2DBC5CBCBE7}" type="pres">
      <dgm:prSet presAssocID="{3D7AA1EA-506B-4DC9-9E5C-B84ED4070026}" presName="sibTrans" presStyleCnt="0"/>
      <dgm:spPr/>
    </dgm:pt>
    <dgm:pt modelId="{829A8796-82AE-4069-9018-D3856A5A8268}" type="pres">
      <dgm:prSet presAssocID="{CE2D04AC-8EF2-4BB1-B206-022640DDE33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</dgm:ptLst>
  <dgm:cxnLst>
    <dgm:cxn modelId="{1A09209E-5B89-46C4-8730-42A5A3A9BD47}" srcId="{7DA26DF3-2C5F-47A6-AE47-49A04A7C0D92}" destId="{8BB62EAD-1C80-4833-A623-B8770451DED9}" srcOrd="0" destOrd="0" parTransId="{3200A9A8-FDDF-4C57-A1B5-00071431CC90}" sibTransId="{1E29186F-B449-496A-A9C5-28B8F1F98C75}"/>
    <dgm:cxn modelId="{77504224-FDF9-48B3-8097-8F0910522F24}" srcId="{7DA26DF3-2C5F-47A6-AE47-49A04A7C0D92}" destId="{CE2D04AC-8EF2-4BB1-B206-022640DDE331}" srcOrd="2" destOrd="0" parTransId="{AAC39599-446A-4257-B897-C98B58E4C28A}" sibTransId="{52454455-0BD8-4B01-A615-B2FE49E84E33}"/>
    <dgm:cxn modelId="{429179A9-A64A-485F-ACC4-017DCE6F8725}" type="presOf" srcId="{8BB62EAD-1C80-4833-A623-B8770451DED9}" destId="{FE91B02D-3BFA-47EE-80B5-D3B885F106FB}" srcOrd="0" destOrd="0" presId="urn:microsoft.com/office/officeart/2005/8/layout/default"/>
    <dgm:cxn modelId="{B92E9F0A-75A3-4A9C-A029-8773DE870E2F}" type="presOf" srcId="{CE2D04AC-8EF2-4BB1-B206-022640DDE331}" destId="{829A8796-82AE-4069-9018-D3856A5A8268}" srcOrd="0" destOrd="0" presId="urn:microsoft.com/office/officeart/2005/8/layout/default"/>
    <dgm:cxn modelId="{9C55691F-3B1C-4A1F-AD91-B2DA734D9247}" type="presOf" srcId="{7DA26DF3-2C5F-47A6-AE47-49A04A7C0D92}" destId="{F930EA39-890A-41D9-A137-B08299FBE04E}" srcOrd="0" destOrd="0" presId="urn:microsoft.com/office/officeart/2005/8/layout/default"/>
    <dgm:cxn modelId="{A25DEFCA-95BD-48D4-B524-36422F4AA62C}" srcId="{7DA26DF3-2C5F-47A6-AE47-49A04A7C0D92}" destId="{384ED5C7-72B5-45E4-9770-06F125A6E399}" srcOrd="1" destOrd="0" parTransId="{24D89AE9-7261-42BA-9491-F2D77CD08C2B}" sibTransId="{3D7AA1EA-506B-4DC9-9E5C-B84ED4070026}"/>
    <dgm:cxn modelId="{E7654CA0-7DDF-47D3-821C-A2893E8BD152}" type="presOf" srcId="{384ED5C7-72B5-45E4-9770-06F125A6E399}" destId="{00348D5D-9F76-439A-82E1-3DC8E8E8582D}" srcOrd="0" destOrd="0" presId="urn:microsoft.com/office/officeart/2005/8/layout/default"/>
    <dgm:cxn modelId="{FC42188C-61F0-45E9-A2CB-73A1EE8376E5}" type="presParOf" srcId="{F930EA39-890A-41D9-A137-B08299FBE04E}" destId="{FE91B02D-3BFA-47EE-80B5-D3B885F106FB}" srcOrd="0" destOrd="0" presId="urn:microsoft.com/office/officeart/2005/8/layout/default"/>
    <dgm:cxn modelId="{0536E1CE-6CC6-4F91-B61D-227E88F1B003}" type="presParOf" srcId="{F930EA39-890A-41D9-A137-B08299FBE04E}" destId="{C015A929-A7FA-42C2-83EC-9B2953A23A0E}" srcOrd="1" destOrd="0" presId="urn:microsoft.com/office/officeart/2005/8/layout/default"/>
    <dgm:cxn modelId="{62BB6993-929D-4416-9825-1F403B1ACDA1}" type="presParOf" srcId="{F930EA39-890A-41D9-A137-B08299FBE04E}" destId="{00348D5D-9F76-439A-82E1-3DC8E8E8582D}" srcOrd="2" destOrd="0" presId="urn:microsoft.com/office/officeart/2005/8/layout/default"/>
    <dgm:cxn modelId="{F52A3961-F595-41FE-9306-041B0FB972BB}" type="presParOf" srcId="{F930EA39-890A-41D9-A137-B08299FBE04E}" destId="{12F3F198-0632-4FCF-838F-D2DBC5CBCBE7}" srcOrd="3" destOrd="0" presId="urn:microsoft.com/office/officeart/2005/8/layout/default"/>
    <dgm:cxn modelId="{380DC1D7-36E5-4B28-83A4-3E25419DD712}" type="presParOf" srcId="{F930EA39-890A-41D9-A137-B08299FBE04E}" destId="{829A8796-82AE-4069-9018-D3856A5A8268}" srcOrd="4" destOrd="0" presId="urn:microsoft.com/office/officeart/2005/8/layout/default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0ECD9E-D591-421C-AD90-7044440C1235}">
      <dsp:nvSpPr>
        <dsp:cNvPr id="0" name=""/>
        <dsp:cNvSpPr/>
      </dsp:nvSpPr>
      <dsp:spPr>
        <a:xfrm>
          <a:off x="3338196" y="1712"/>
          <a:ext cx="1477007" cy="73850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GETTING STARTED</a:t>
          </a:r>
          <a:endParaRPr lang="en-MY" sz="1500" kern="1200" dirty="0"/>
        </a:p>
      </dsp:txBody>
      <dsp:txXfrm>
        <a:off x="3338196" y="1712"/>
        <a:ext cx="1477007" cy="738503"/>
      </dsp:txXfrm>
    </dsp:sp>
    <dsp:sp modelId="{CFE6CB59-CD8C-406C-A583-9E6E35D31A26}">
      <dsp:nvSpPr>
        <dsp:cNvPr id="0" name=""/>
        <dsp:cNvSpPr/>
      </dsp:nvSpPr>
      <dsp:spPr>
        <a:xfrm rot="2160000">
          <a:off x="4678501" y="958652"/>
          <a:ext cx="769924" cy="25847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200" kern="1200"/>
        </a:p>
      </dsp:txBody>
      <dsp:txXfrm rot="2160000">
        <a:off x="4678501" y="958652"/>
        <a:ext cx="769924" cy="258476"/>
      </dsp:txXfrm>
    </dsp:sp>
    <dsp:sp modelId="{31AFE3D3-26DE-45A3-B3A5-473A29879D3C}">
      <dsp:nvSpPr>
        <dsp:cNvPr id="0" name=""/>
        <dsp:cNvSpPr/>
      </dsp:nvSpPr>
      <dsp:spPr>
        <a:xfrm>
          <a:off x="5311722" y="1435563"/>
          <a:ext cx="1477007" cy="73850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PLANNING AND DRAFTING</a:t>
          </a:r>
          <a:endParaRPr lang="en-MY" sz="1500" kern="1200" dirty="0"/>
        </a:p>
      </dsp:txBody>
      <dsp:txXfrm>
        <a:off x="5311722" y="1435563"/>
        <a:ext cx="1477007" cy="738503"/>
      </dsp:txXfrm>
    </dsp:sp>
    <dsp:sp modelId="{EAC6B604-FE18-4845-9670-841363569919}">
      <dsp:nvSpPr>
        <dsp:cNvPr id="0" name=""/>
        <dsp:cNvSpPr/>
      </dsp:nvSpPr>
      <dsp:spPr>
        <a:xfrm rot="6480000">
          <a:off x="5288354" y="2835587"/>
          <a:ext cx="769924" cy="25847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200" kern="1200"/>
        </a:p>
      </dsp:txBody>
      <dsp:txXfrm rot="6480000">
        <a:off x="5288354" y="2835587"/>
        <a:ext cx="769924" cy="258476"/>
      </dsp:txXfrm>
    </dsp:sp>
    <dsp:sp modelId="{14D4C12B-40B2-4CF0-BD16-55CA165AB048}">
      <dsp:nvSpPr>
        <dsp:cNvPr id="0" name=""/>
        <dsp:cNvSpPr/>
      </dsp:nvSpPr>
      <dsp:spPr>
        <a:xfrm>
          <a:off x="4557902" y="3755583"/>
          <a:ext cx="1477007" cy="73850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REVISING</a:t>
          </a:r>
          <a:endParaRPr lang="en-MY" sz="1500" kern="1200" dirty="0"/>
        </a:p>
      </dsp:txBody>
      <dsp:txXfrm>
        <a:off x="4557902" y="3755583"/>
        <a:ext cx="1477007" cy="738503"/>
      </dsp:txXfrm>
    </dsp:sp>
    <dsp:sp modelId="{6DC1CAA1-43A8-4A32-9A14-1E2E2E1B5A4B}">
      <dsp:nvSpPr>
        <dsp:cNvPr id="0" name=""/>
        <dsp:cNvSpPr/>
      </dsp:nvSpPr>
      <dsp:spPr>
        <a:xfrm rot="10800000">
          <a:off x="3691737" y="3995597"/>
          <a:ext cx="769924" cy="25847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200" kern="1200"/>
        </a:p>
      </dsp:txBody>
      <dsp:txXfrm rot="10800000">
        <a:off x="3691737" y="3995597"/>
        <a:ext cx="769924" cy="258476"/>
      </dsp:txXfrm>
    </dsp:sp>
    <dsp:sp modelId="{97020FBF-ABA6-4274-B2CE-AB1833CD76CD}">
      <dsp:nvSpPr>
        <dsp:cNvPr id="0" name=""/>
        <dsp:cNvSpPr/>
      </dsp:nvSpPr>
      <dsp:spPr>
        <a:xfrm>
          <a:off x="2118489" y="3755583"/>
          <a:ext cx="1477007" cy="73850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PROOFREADING</a:t>
          </a:r>
          <a:endParaRPr lang="en-MY" sz="1500" kern="1200" dirty="0"/>
        </a:p>
      </dsp:txBody>
      <dsp:txXfrm>
        <a:off x="2118489" y="3755583"/>
        <a:ext cx="1477007" cy="738503"/>
      </dsp:txXfrm>
    </dsp:sp>
    <dsp:sp modelId="{2B1B9023-89C1-4FDD-9BEA-2936687BF1F8}">
      <dsp:nvSpPr>
        <dsp:cNvPr id="0" name=""/>
        <dsp:cNvSpPr/>
      </dsp:nvSpPr>
      <dsp:spPr>
        <a:xfrm rot="15120000">
          <a:off x="2095121" y="2835587"/>
          <a:ext cx="769924" cy="25847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200" kern="1200"/>
        </a:p>
      </dsp:txBody>
      <dsp:txXfrm rot="15120000">
        <a:off x="2095121" y="2835587"/>
        <a:ext cx="769924" cy="258476"/>
      </dsp:txXfrm>
    </dsp:sp>
    <dsp:sp modelId="{E4E9CB31-F334-4C35-8F5F-5CE7DFB08A8A}">
      <dsp:nvSpPr>
        <dsp:cNvPr id="0" name=""/>
        <dsp:cNvSpPr/>
      </dsp:nvSpPr>
      <dsp:spPr>
        <a:xfrm>
          <a:off x="1364669" y="1435563"/>
          <a:ext cx="1477007" cy="73850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PUBLISING</a:t>
          </a:r>
          <a:endParaRPr lang="en-MY" sz="1500" kern="1200" dirty="0"/>
        </a:p>
      </dsp:txBody>
      <dsp:txXfrm>
        <a:off x="1364669" y="1435563"/>
        <a:ext cx="1477007" cy="738503"/>
      </dsp:txXfrm>
    </dsp:sp>
    <dsp:sp modelId="{189953A9-D6D1-4A92-BEC1-8E22FA46C849}">
      <dsp:nvSpPr>
        <dsp:cNvPr id="0" name=""/>
        <dsp:cNvSpPr/>
      </dsp:nvSpPr>
      <dsp:spPr>
        <a:xfrm rot="19440000">
          <a:off x="2704974" y="958652"/>
          <a:ext cx="769924" cy="25847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200" kern="1200"/>
        </a:p>
      </dsp:txBody>
      <dsp:txXfrm rot="19440000">
        <a:off x="2704974" y="958652"/>
        <a:ext cx="769924" cy="25847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2A51FF-559C-48A2-A0A5-97D486CBE240}">
      <dsp:nvSpPr>
        <dsp:cNvPr id="0" name=""/>
        <dsp:cNvSpPr/>
      </dsp:nvSpPr>
      <dsp:spPr>
        <a:xfrm>
          <a:off x="2375062" y="460655"/>
          <a:ext cx="2652031" cy="201856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KNOW THE PURPOSE OF YOUR WRITING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(WHY AM I WRITE?)</a:t>
          </a:r>
          <a:endParaRPr lang="en-MY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75062" y="460655"/>
        <a:ext cx="2652031" cy="2018567"/>
      </dsp:txXfrm>
    </dsp:sp>
    <dsp:sp modelId="{430C3BA1-ADBD-41A2-8E70-34CAC5130A84}">
      <dsp:nvSpPr>
        <dsp:cNvPr id="0" name=""/>
        <dsp:cNvSpPr/>
      </dsp:nvSpPr>
      <dsp:spPr>
        <a:xfrm>
          <a:off x="5413721" y="28597"/>
          <a:ext cx="1989899" cy="138921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TO INFORM</a:t>
          </a:r>
          <a:endParaRPr lang="en-MY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413721" y="28597"/>
        <a:ext cx="1989899" cy="1389213"/>
      </dsp:txXfrm>
    </dsp:sp>
    <dsp:sp modelId="{938E5E3D-C10D-417F-A650-215BD101B46B}">
      <dsp:nvSpPr>
        <dsp:cNvPr id="0" name=""/>
        <dsp:cNvSpPr/>
      </dsp:nvSpPr>
      <dsp:spPr>
        <a:xfrm>
          <a:off x="5847550" y="2408366"/>
          <a:ext cx="1831784" cy="130844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TO PERSUADE</a:t>
          </a:r>
        </a:p>
      </dsp:txBody>
      <dsp:txXfrm>
        <a:off x="5847550" y="2408366"/>
        <a:ext cx="1831784" cy="1308446"/>
      </dsp:txXfrm>
    </dsp:sp>
    <dsp:sp modelId="{FCE16089-D702-42EC-8EA4-354F8E887029}">
      <dsp:nvSpPr>
        <dsp:cNvPr id="0" name=""/>
        <dsp:cNvSpPr/>
      </dsp:nvSpPr>
      <dsp:spPr>
        <a:xfrm>
          <a:off x="2319129" y="3149536"/>
          <a:ext cx="1975830" cy="1410297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TO EXPRESS YOURSELF</a:t>
          </a:r>
        </a:p>
      </dsp:txBody>
      <dsp:txXfrm>
        <a:off x="2319129" y="3149536"/>
        <a:ext cx="1975830" cy="1410297"/>
      </dsp:txXfrm>
    </dsp:sp>
    <dsp:sp modelId="{6A8E3168-F0D1-4130-B336-A3AFBF81AF3E}">
      <dsp:nvSpPr>
        <dsp:cNvPr id="0" name=""/>
        <dsp:cNvSpPr/>
      </dsp:nvSpPr>
      <dsp:spPr>
        <a:xfrm>
          <a:off x="0" y="1607519"/>
          <a:ext cx="2043669" cy="1326015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TO ENTERTAIN</a:t>
          </a:r>
          <a:endParaRPr lang="en-MY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1607519"/>
        <a:ext cx="2043669" cy="132601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3EDF94-5919-458D-AD15-7293127CAD3A}">
      <dsp:nvSpPr>
        <dsp:cNvPr id="0" name=""/>
        <dsp:cNvSpPr/>
      </dsp:nvSpPr>
      <dsp:spPr>
        <a:xfrm>
          <a:off x="793841" y="1733"/>
          <a:ext cx="1727820" cy="103669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UNDERSTANDING YOUR ASSIGNMENT</a:t>
          </a:r>
          <a:endParaRPr lang="en-MY" sz="1600" kern="1200" dirty="0"/>
        </a:p>
      </dsp:txBody>
      <dsp:txXfrm>
        <a:off x="793841" y="1733"/>
        <a:ext cx="1727820" cy="1036692"/>
      </dsp:txXfrm>
    </dsp:sp>
    <dsp:sp modelId="{EC6293D0-2849-4B88-98EE-B03449AB476A}">
      <dsp:nvSpPr>
        <dsp:cNvPr id="0" name=""/>
        <dsp:cNvSpPr/>
      </dsp:nvSpPr>
      <dsp:spPr>
        <a:xfrm>
          <a:off x="2673710" y="305830"/>
          <a:ext cx="366297" cy="4284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300" kern="1200"/>
        </a:p>
      </dsp:txBody>
      <dsp:txXfrm>
        <a:off x="2673710" y="305830"/>
        <a:ext cx="366297" cy="428499"/>
      </dsp:txXfrm>
    </dsp:sp>
    <dsp:sp modelId="{180EFD6D-99A8-4056-B0A6-81C2DFE460A9}">
      <dsp:nvSpPr>
        <dsp:cNvPr id="0" name=""/>
        <dsp:cNvSpPr/>
      </dsp:nvSpPr>
      <dsp:spPr>
        <a:xfrm>
          <a:off x="3212789" y="1733"/>
          <a:ext cx="1727820" cy="103669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ZEROING THE TOPIC</a:t>
          </a:r>
          <a:endParaRPr lang="en-MY" sz="1600" kern="1200" dirty="0"/>
        </a:p>
      </dsp:txBody>
      <dsp:txXfrm>
        <a:off x="3212789" y="1733"/>
        <a:ext cx="1727820" cy="1036692"/>
      </dsp:txXfrm>
    </dsp:sp>
    <dsp:sp modelId="{FB913B4B-06FE-42A4-9FAC-3EF857293B17}">
      <dsp:nvSpPr>
        <dsp:cNvPr id="0" name=""/>
        <dsp:cNvSpPr/>
      </dsp:nvSpPr>
      <dsp:spPr>
        <a:xfrm>
          <a:off x="5092658" y="305830"/>
          <a:ext cx="366297" cy="4284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300" kern="1200"/>
        </a:p>
      </dsp:txBody>
      <dsp:txXfrm>
        <a:off x="5092658" y="305830"/>
        <a:ext cx="366297" cy="428499"/>
      </dsp:txXfrm>
    </dsp:sp>
    <dsp:sp modelId="{F85E5E38-4E67-4ACA-A7DD-916A0C9AF28E}">
      <dsp:nvSpPr>
        <dsp:cNvPr id="0" name=""/>
        <dsp:cNvSpPr/>
      </dsp:nvSpPr>
      <dsp:spPr>
        <a:xfrm>
          <a:off x="5631738" y="1733"/>
          <a:ext cx="1727820" cy="103669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GATHERING INFORMATIONS</a:t>
          </a:r>
          <a:endParaRPr lang="en-MY" sz="1600" kern="1200" dirty="0"/>
        </a:p>
      </dsp:txBody>
      <dsp:txXfrm>
        <a:off x="5631738" y="1733"/>
        <a:ext cx="1727820" cy="1036692"/>
      </dsp:txXfrm>
    </dsp:sp>
    <dsp:sp modelId="{44C96C0C-32BE-48D8-8D3C-D106ACA30E1D}">
      <dsp:nvSpPr>
        <dsp:cNvPr id="0" name=""/>
        <dsp:cNvSpPr/>
      </dsp:nvSpPr>
      <dsp:spPr>
        <a:xfrm rot="5400000">
          <a:off x="6312499" y="1159373"/>
          <a:ext cx="366297" cy="4284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300" kern="1200"/>
        </a:p>
      </dsp:txBody>
      <dsp:txXfrm rot="5400000">
        <a:off x="6312499" y="1159373"/>
        <a:ext cx="366297" cy="428499"/>
      </dsp:txXfrm>
    </dsp:sp>
    <dsp:sp modelId="{EADBAFD6-71BC-49B0-9288-B572E0B81C27}">
      <dsp:nvSpPr>
        <dsp:cNvPr id="0" name=""/>
        <dsp:cNvSpPr/>
      </dsp:nvSpPr>
      <dsp:spPr>
        <a:xfrm>
          <a:off x="5631738" y="1729553"/>
          <a:ext cx="1727820" cy="103669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DEVELOPING A THESIS STATEMENTS</a:t>
          </a:r>
          <a:endParaRPr lang="en-MY" sz="1600" kern="1200" dirty="0"/>
        </a:p>
      </dsp:txBody>
      <dsp:txXfrm>
        <a:off x="5631738" y="1729553"/>
        <a:ext cx="1727820" cy="1036692"/>
      </dsp:txXfrm>
    </dsp:sp>
    <dsp:sp modelId="{6C6E5921-CF66-4D0B-BD88-05D5A985D215}">
      <dsp:nvSpPr>
        <dsp:cNvPr id="0" name=""/>
        <dsp:cNvSpPr/>
      </dsp:nvSpPr>
      <dsp:spPr>
        <a:xfrm rot="10800000">
          <a:off x="5113392" y="2033650"/>
          <a:ext cx="366297" cy="4284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300" kern="1200"/>
        </a:p>
      </dsp:txBody>
      <dsp:txXfrm rot="10800000">
        <a:off x="5113392" y="2033650"/>
        <a:ext cx="366297" cy="428499"/>
      </dsp:txXfrm>
    </dsp:sp>
    <dsp:sp modelId="{D58226A1-71CD-4B2B-972E-BC8B8C1FD6F2}">
      <dsp:nvSpPr>
        <dsp:cNvPr id="0" name=""/>
        <dsp:cNvSpPr/>
      </dsp:nvSpPr>
      <dsp:spPr>
        <a:xfrm>
          <a:off x="3212789" y="1729553"/>
          <a:ext cx="1727820" cy="103669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WRITING FIRST DRAFT</a:t>
          </a:r>
          <a:endParaRPr lang="en-MY" sz="1600" kern="1200" dirty="0"/>
        </a:p>
      </dsp:txBody>
      <dsp:txXfrm>
        <a:off x="3212789" y="1729553"/>
        <a:ext cx="1727820" cy="1036692"/>
      </dsp:txXfrm>
    </dsp:sp>
    <dsp:sp modelId="{DA688E10-BE34-4133-A6BD-0CBDADF10115}">
      <dsp:nvSpPr>
        <dsp:cNvPr id="0" name=""/>
        <dsp:cNvSpPr/>
      </dsp:nvSpPr>
      <dsp:spPr>
        <a:xfrm rot="10800000">
          <a:off x="2694443" y="2033650"/>
          <a:ext cx="366297" cy="4284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300" kern="1200"/>
        </a:p>
      </dsp:txBody>
      <dsp:txXfrm rot="10800000">
        <a:off x="2694443" y="2033650"/>
        <a:ext cx="366297" cy="428499"/>
      </dsp:txXfrm>
    </dsp:sp>
    <dsp:sp modelId="{C3B3446A-BF86-4809-B341-5DC43F64123C}">
      <dsp:nvSpPr>
        <dsp:cNvPr id="0" name=""/>
        <dsp:cNvSpPr/>
      </dsp:nvSpPr>
      <dsp:spPr>
        <a:xfrm>
          <a:off x="793841" y="1729553"/>
          <a:ext cx="1727820" cy="103669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THE BODY OF PARAGRAPH</a:t>
          </a:r>
          <a:endParaRPr lang="en-MY" sz="1600" kern="1200" dirty="0"/>
        </a:p>
      </dsp:txBody>
      <dsp:txXfrm>
        <a:off x="793841" y="1729553"/>
        <a:ext cx="1727820" cy="1036692"/>
      </dsp:txXfrm>
    </dsp:sp>
    <dsp:sp modelId="{6EA3EFDD-2D0B-4387-AECF-3CA504F33303}">
      <dsp:nvSpPr>
        <dsp:cNvPr id="0" name=""/>
        <dsp:cNvSpPr/>
      </dsp:nvSpPr>
      <dsp:spPr>
        <a:xfrm rot="5400000">
          <a:off x="1474602" y="2887193"/>
          <a:ext cx="366297" cy="42849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MY" sz="1300" kern="1200"/>
        </a:p>
      </dsp:txBody>
      <dsp:txXfrm rot="5400000">
        <a:off x="1474602" y="2887193"/>
        <a:ext cx="366297" cy="428499"/>
      </dsp:txXfrm>
    </dsp:sp>
    <dsp:sp modelId="{EC71DB4E-6E14-4517-BFDF-97818EC3DAB7}">
      <dsp:nvSpPr>
        <dsp:cNvPr id="0" name=""/>
        <dsp:cNvSpPr/>
      </dsp:nvSpPr>
      <dsp:spPr>
        <a:xfrm>
          <a:off x="793841" y="3457374"/>
          <a:ext cx="1727820" cy="103669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ENDINGS</a:t>
          </a:r>
          <a:endParaRPr lang="en-MY" sz="1600" kern="1200" dirty="0"/>
        </a:p>
      </dsp:txBody>
      <dsp:txXfrm>
        <a:off x="793841" y="3457374"/>
        <a:ext cx="1727820" cy="103669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2B0D3F-8D27-4B97-8EF9-91A53664A888}">
      <dsp:nvSpPr>
        <dsp:cNvPr id="0" name=""/>
        <dsp:cNvSpPr/>
      </dsp:nvSpPr>
      <dsp:spPr>
        <a:xfrm>
          <a:off x="2690503" y="1224142"/>
          <a:ext cx="2908375" cy="303708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REVISING</a:t>
          </a:r>
          <a:endParaRPr lang="en-MY" sz="36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690503" y="1224142"/>
        <a:ext cx="2908375" cy="3037087"/>
      </dsp:txXfrm>
    </dsp:sp>
    <dsp:sp modelId="{F0DFAA52-EF50-499C-B893-DEB0DE009ECF}">
      <dsp:nvSpPr>
        <dsp:cNvPr id="0" name=""/>
        <dsp:cNvSpPr/>
      </dsp:nvSpPr>
      <dsp:spPr>
        <a:xfrm>
          <a:off x="2950494" y="-136855"/>
          <a:ext cx="2332300" cy="1788525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THINKING PROCESS</a:t>
          </a:r>
          <a:endParaRPr lang="en-MY" sz="1800" kern="1200" dirty="0"/>
        </a:p>
      </dsp:txBody>
      <dsp:txXfrm>
        <a:off x="2950494" y="-136855"/>
        <a:ext cx="2332300" cy="1788525"/>
      </dsp:txXfrm>
    </dsp:sp>
    <dsp:sp modelId="{717E7781-DC58-4DE4-B1E7-3698931CBA8A}">
      <dsp:nvSpPr>
        <dsp:cNvPr id="0" name=""/>
        <dsp:cNvSpPr/>
      </dsp:nvSpPr>
      <dsp:spPr>
        <a:xfrm>
          <a:off x="5282795" y="1582067"/>
          <a:ext cx="1623383" cy="230636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TO MAKE MORE EFFECTIVE CHOICES</a:t>
          </a:r>
        </a:p>
      </dsp:txBody>
      <dsp:txXfrm>
        <a:off x="5282795" y="1582067"/>
        <a:ext cx="1623383" cy="2306363"/>
      </dsp:txXfrm>
    </dsp:sp>
    <dsp:sp modelId="{9DE7B969-45E8-4B57-A883-D26C01AE797E}">
      <dsp:nvSpPr>
        <dsp:cNvPr id="0" name=""/>
        <dsp:cNvSpPr/>
      </dsp:nvSpPr>
      <dsp:spPr>
        <a:xfrm>
          <a:off x="2878485" y="3814014"/>
          <a:ext cx="2476319" cy="179815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INVLOVES DISCOVERY AS WELL AS CHANGE</a:t>
          </a:r>
          <a:endParaRPr lang="en-MY" sz="1800" kern="1200" dirty="0"/>
        </a:p>
      </dsp:txBody>
      <dsp:txXfrm>
        <a:off x="2878485" y="3814014"/>
        <a:ext cx="2476319" cy="1798152"/>
      </dsp:txXfrm>
    </dsp:sp>
    <dsp:sp modelId="{4FA56AA2-7803-4006-A14F-C3CC81D86410}">
      <dsp:nvSpPr>
        <dsp:cNvPr id="0" name=""/>
        <dsp:cNvSpPr/>
      </dsp:nvSpPr>
      <dsp:spPr>
        <a:xfrm>
          <a:off x="1247220" y="1512464"/>
          <a:ext cx="1783164" cy="2445568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MAKING IMPORTANT DECISIONS TO FOCUS AND EMPHASIZE THE ESSAY</a:t>
          </a:r>
          <a:endParaRPr lang="en-MY" sz="1800" kern="1200" dirty="0"/>
        </a:p>
      </dsp:txBody>
      <dsp:txXfrm>
        <a:off x="1247220" y="1512464"/>
        <a:ext cx="1783164" cy="244556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91B02D-3BFA-47EE-80B5-D3B885F106FB}">
      <dsp:nvSpPr>
        <dsp:cNvPr id="0" name=""/>
        <dsp:cNvSpPr/>
      </dsp:nvSpPr>
      <dsp:spPr>
        <a:xfrm>
          <a:off x="469178" y="372"/>
          <a:ext cx="3435734" cy="206144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EDITING</a:t>
          </a:r>
          <a:endParaRPr lang="en-MY" sz="3500" kern="1200" dirty="0"/>
        </a:p>
      </dsp:txBody>
      <dsp:txXfrm>
        <a:off x="469178" y="372"/>
        <a:ext cx="3435734" cy="2061440"/>
      </dsp:txXfrm>
    </dsp:sp>
    <dsp:sp modelId="{00348D5D-9F76-439A-82E1-3DC8E8E8582D}">
      <dsp:nvSpPr>
        <dsp:cNvPr id="0" name=""/>
        <dsp:cNvSpPr/>
      </dsp:nvSpPr>
      <dsp:spPr>
        <a:xfrm>
          <a:off x="4248486" y="372"/>
          <a:ext cx="3435734" cy="2061440"/>
        </a:xfrm>
        <a:prstGeom prst="rect">
          <a:avLst/>
        </a:prstGeom>
        <a:solidFill>
          <a:schemeClr val="accent5">
            <a:hueOff val="-4990872"/>
            <a:satOff val="-7727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CORRECT GRAMMAR, PUNCTUATION, SPELLING ETC</a:t>
          </a:r>
          <a:endParaRPr lang="en-MY" sz="3500" kern="1200" dirty="0"/>
        </a:p>
      </dsp:txBody>
      <dsp:txXfrm>
        <a:off x="4248486" y="372"/>
        <a:ext cx="3435734" cy="2061440"/>
      </dsp:txXfrm>
    </dsp:sp>
    <dsp:sp modelId="{829A8796-82AE-4069-9018-D3856A5A8268}">
      <dsp:nvSpPr>
        <dsp:cNvPr id="0" name=""/>
        <dsp:cNvSpPr/>
      </dsp:nvSpPr>
      <dsp:spPr>
        <a:xfrm>
          <a:off x="2358832" y="2405386"/>
          <a:ext cx="3435734" cy="2061440"/>
        </a:xfrm>
        <a:prstGeom prst="rect">
          <a:avLst/>
        </a:prstGeom>
        <a:solidFill>
          <a:schemeClr val="accent5">
            <a:hueOff val="-9981745"/>
            <a:satOff val="-15454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SENTENCE ERRORS</a:t>
          </a:r>
          <a:endParaRPr lang="en-MY" sz="3500" kern="1200" dirty="0"/>
        </a:p>
      </dsp:txBody>
      <dsp:txXfrm>
        <a:off x="2358832" y="2405386"/>
        <a:ext cx="3435734" cy="20614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E3C7B5-DC50-4553-B253-3D01D995E41C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MY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C3D761-4FD9-4285-8CA4-036829BC6A9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C7B5-DC50-4553-B253-3D01D995E41C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D761-4FD9-4285-8CA4-036829BC6A9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E3C7B5-DC50-4553-B253-3D01D995E41C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MY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DC3D761-4FD9-4285-8CA4-036829BC6A9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C7B5-DC50-4553-B253-3D01D995E41C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DC3D761-4FD9-4285-8CA4-036829BC6A9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C7B5-DC50-4553-B253-3D01D995E41C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DC3D761-4FD9-4285-8CA4-036829BC6A9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M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E3C7B5-DC50-4553-B253-3D01D995E41C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DC3D761-4FD9-4285-8CA4-036829BC6A9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E3C7B5-DC50-4553-B253-3D01D995E41C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DC3D761-4FD9-4285-8CA4-036829BC6A9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MY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C7B5-DC50-4553-B253-3D01D995E41C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DC3D761-4FD9-4285-8CA4-036829BC6A9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C7B5-DC50-4553-B253-3D01D995E41C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C3D761-4FD9-4285-8CA4-036829BC6A91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C7B5-DC50-4553-B253-3D01D995E41C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DC3D761-4FD9-4285-8CA4-036829BC6A9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E3C7B5-DC50-4553-B253-3D01D995E41C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DC3D761-4FD9-4285-8CA4-036829BC6A91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E3C7B5-DC50-4553-B253-3D01D995E41C}" type="datetimeFigureOut">
              <a:rPr lang="en-MY" smtClean="0"/>
              <a:pPr/>
              <a:t>15/1/2015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MY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DC3D761-4FD9-4285-8CA4-036829BC6A91}" type="slidenum">
              <a:rPr lang="en-MY" smtClean="0"/>
              <a:pPr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362200" y="620688"/>
            <a:ext cx="6477000" cy="524671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8000" dirty="0" smtClean="0">
                <a:latin typeface="Algerian" pitchFamily="82" charset="0"/>
              </a:rPr>
              <a:t>WRITING STRATEGIES</a:t>
            </a:r>
            <a:r>
              <a:rPr lang="en-US" dirty="0" smtClean="0"/>
              <a:t/>
            </a:r>
            <a:br>
              <a:rPr lang="en-US" dirty="0" smtClean="0"/>
            </a:br>
            <a:endParaRPr lang="en-MY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M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 WHAT IS WRITING STRATEGIES?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numCol="1" anchor="ctr"/>
          <a:lstStyle/>
          <a:p>
            <a:pPr algn="ctr"/>
            <a:r>
              <a:rPr lang="en-MY" dirty="0" smtClean="0"/>
              <a:t>Writing Strategies are cognitive and </a:t>
            </a:r>
            <a:r>
              <a:rPr lang="en-MY" dirty="0" err="1" smtClean="0"/>
              <a:t>metacognitive</a:t>
            </a:r>
            <a:r>
              <a:rPr lang="en-MY" dirty="0" smtClean="0"/>
              <a:t> procedures writers use to control the production of writing.</a:t>
            </a:r>
          </a:p>
          <a:p>
            <a:endParaRPr lang="en-M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WRITING STRATEGIES</a:t>
            </a:r>
            <a:endParaRPr lang="en-MY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GETTING STARTED</a:t>
            </a:r>
            <a:endParaRPr lang="en-MY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781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PLANNING AND DRAFTING</a:t>
            </a:r>
            <a:endParaRPr lang="en-MY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11560" y="620688"/>
          <a:ext cx="8153400" cy="5475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PROOFREADING</a:t>
            </a:r>
            <a:endParaRPr lang="en-MY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612775" y="1628800"/>
          <a:ext cx="8153400" cy="44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PUBLISHING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Publishing is very straightforward; it means sharing your writing with someone else. That someone can be your family members, peers, or submitted to your instructors. </a:t>
            </a:r>
          </a:p>
          <a:p>
            <a:endParaRPr lang="en-M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575</TotalTime>
  <Words>152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Median</vt:lpstr>
      <vt:lpstr> WRITING STRATEGIES </vt:lpstr>
      <vt:lpstr> WHAT IS WRITING STRATEGIES?</vt:lpstr>
      <vt:lpstr>WRITING STRATEGIES</vt:lpstr>
      <vt:lpstr>GETTING STARTED</vt:lpstr>
      <vt:lpstr>PLANNING AND DRAFTING</vt:lpstr>
      <vt:lpstr>Slide 6</vt:lpstr>
      <vt:lpstr>PROOFREADING</vt:lpstr>
      <vt:lpstr>PUBLISHING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kevin</dc:creator>
  <cp:lastModifiedBy>Bakri</cp:lastModifiedBy>
  <cp:revision>19</cp:revision>
  <dcterms:created xsi:type="dcterms:W3CDTF">2014-11-15T06:19:01Z</dcterms:created>
  <dcterms:modified xsi:type="dcterms:W3CDTF">2015-01-15T03:48:19Z</dcterms:modified>
</cp:coreProperties>
</file>